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1253" r:id="rId2"/>
    <p:sldId id="458" r:id="rId3"/>
    <p:sldId id="1256" r:id="rId4"/>
    <p:sldId id="450" r:id="rId5"/>
    <p:sldId id="1257" r:id="rId6"/>
    <p:sldId id="1266" r:id="rId7"/>
    <p:sldId id="1258" r:id="rId8"/>
    <p:sldId id="1290" r:id="rId9"/>
    <p:sldId id="1263" r:id="rId10"/>
    <p:sldId id="1267" r:id="rId11"/>
    <p:sldId id="1268" r:id="rId12"/>
    <p:sldId id="1269" r:id="rId13"/>
    <p:sldId id="1289" r:id="rId14"/>
    <p:sldId id="1264" r:id="rId15"/>
    <p:sldId id="1271" r:id="rId16"/>
    <p:sldId id="1272" r:id="rId17"/>
    <p:sldId id="1273" r:id="rId18"/>
    <p:sldId id="1291" r:id="rId19"/>
    <p:sldId id="1270" r:id="rId20"/>
    <p:sldId id="1262" r:id="rId21"/>
    <p:sldId id="1274" r:id="rId22"/>
    <p:sldId id="1278" r:id="rId23"/>
    <p:sldId id="1279" r:id="rId24"/>
    <p:sldId id="1275" r:id="rId25"/>
    <p:sldId id="1280" r:id="rId26"/>
    <p:sldId id="1281" r:id="rId27"/>
    <p:sldId id="1282" r:id="rId28"/>
    <p:sldId id="1283" r:id="rId29"/>
    <p:sldId id="1285" r:id="rId30"/>
    <p:sldId id="1286" r:id="rId31"/>
    <p:sldId id="1284" r:id="rId32"/>
    <p:sldId id="1277" r:id="rId33"/>
    <p:sldId id="1287" r:id="rId34"/>
    <p:sldId id="1288" r:id="rId35"/>
    <p:sldId id="432" r:id="rId36"/>
    <p:sldId id="419" r:id="rId37"/>
    <p:sldId id="418" r:id="rId38"/>
  </p:sldIdLst>
  <p:sldSz cx="12192000" cy="6858000"/>
  <p:notesSz cx="6797675" cy="9926638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774"/>
    <a:srgbClr val="FF9F0A"/>
    <a:srgbClr val="ED7E33"/>
    <a:srgbClr val="5982CB"/>
    <a:srgbClr val="648ACE"/>
    <a:srgbClr val="EB7321"/>
    <a:srgbClr val="797979"/>
    <a:srgbClr val="FCD88E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 autoAdjust="0"/>
    <p:restoredTop sz="94592"/>
  </p:normalViewPr>
  <p:slideViewPr>
    <p:cSldViewPr snapToGrid="0">
      <p:cViewPr varScale="1">
        <p:scale>
          <a:sx n="59" d="100"/>
          <a:sy n="59" d="100"/>
        </p:scale>
        <p:origin x="2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9A35C65-ECFD-437E-90A4-A1DF440ED808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A2912AA-6444-4015-A097-E26B8327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913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8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781e09573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781e09573_0_327:notes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4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79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912AA-6444-4015-A097-E26B83271B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2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2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8250"/>
            <a:ext cx="5961063" cy="335438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AACE4-00EA-4854-951B-15FA4EB709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7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912AA-6444-4015-A097-E26B83271B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7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912AA-6444-4015-A097-E26B83271B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4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450C-ED69-B4BB-ADA8-8AB276E05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4B54-DD37-3650-1296-CA7E4C164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0017-2637-CD64-DEE9-92DC03B9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4024-5ADA-8959-CFD8-BA7AE4D05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6EB0A-D535-D3BF-CEBB-DC27F181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967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E31A-33B6-8DA5-12EC-8BF9CF3A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33EC3-0A48-3FDE-93FB-B88CFF396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53595-E133-5F30-7FE6-840DE9C6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83396-772C-B723-A085-B163107D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344F4-C1EE-B49F-C56E-453C8A49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954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50A96-5766-1395-5894-FE331D220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E87B4-2849-E5C2-367C-2B197B995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F9B3C-FA3F-2B55-EA24-2C79AAF9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84D04-DF63-3987-1C4E-7364FC08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6AC-D30E-6CE7-6008-B0FE9810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8050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"/>
          <p:cNvSpPr/>
          <p:nvPr/>
        </p:nvSpPr>
        <p:spPr>
          <a:xfrm rot="10800000" flipH="1">
            <a:off x="10463457" y="5500766"/>
            <a:ext cx="782400" cy="1712567"/>
          </a:xfrm>
          <a:prstGeom prst="flowChartOffpageConnector">
            <a:avLst/>
          </a:pr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1" name="Google Shape;171;p3"/>
          <p:cNvGrpSpPr/>
          <p:nvPr/>
        </p:nvGrpSpPr>
        <p:grpSpPr>
          <a:xfrm rot="-5400000" flipH="1">
            <a:off x="10265803" y="6361511"/>
            <a:ext cx="1177683" cy="322788"/>
            <a:chOff x="2300350" y="2601250"/>
            <a:chExt cx="2275275" cy="623625"/>
          </a:xfrm>
        </p:grpSpPr>
        <p:sp>
          <p:nvSpPr>
            <p:cNvPr id="172" name="Google Shape;172;p3"/>
            <p:cNvSpPr/>
            <p:nvPr/>
          </p:nvSpPr>
          <p:spPr>
            <a:xfrm>
              <a:off x="2300350" y="2601250"/>
              <a:ext cx="392100" cy="623625"/>
            </a:xfrm>
            <a:custGeom>
              <a:avLst/>
              <a:gdLst/>
              <a:ahLst/>
              <a:cxnLst/>
              <a:rect l="l" t="t" r="r" b="b"/>
              <a:pathLst>
                <a:path w="15684" h="24945" extrusionOk="0">
                  <a:moveTo>
                    <a:pt x="12720" y="0"/>
                  </a:moveTo>
                  <a:cubicBezTo>
                    <a:pt x="13337" y="0"/>
                    <a:pt x="14078" y="247"/>
                    <a:pt x="14572" y="741"/>
                  </a:cubicBezTo>
                  <a:cubicBezTo>
                    <a:pt x="15684" y="1852"/>
                    <a:pt x="15684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684" y="21240"/>
                    <a:pt x="15684" y="22845"/>
                    <a:pt x="14572" y="23957"/>
                  </a:cubicBezTo>
                  <a:cubicBezTo>
                    <a:pt x="13584" y="24944"/>
                    <a:pt x="11855" y="24944"/>
                    <a:pt x="10744" y="23957"/>
                  </a:cubicBezTo>
                  <a:lnTo>
                    <a:pt x="1112" y="14325"/>
                  </a:lnTo>
                  <a:cubicBezTo>
                    <a:pt x="1" y="13213"/>
                    <a:pt x="1" y="11484"/>
                    <a:pt x="1112" y="10496"/>
                  </a:cubicBezTo>
                  <a:lnTo>
                    <a:pt x="10744" y="741"/>
                  </a:lnTo>
                  <a:cubicBezTo>
                    <a:pt x="11361" y="247"/>
                    <a:pt x="11979" y="0"/>
                    <a:pt x="12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680075" y="2601250"/>
              <a:ext cx="389025" cy="623625"/>
            </a:xfrm>
            <a:custGeom>
              <a:avLst/>
              <a:gdLst/>
              <a:ahLst/>
              <a:cxnLst/>
              <a:rect l="l" t="t" r="r" b="b"/>
              <a:pathLst>
                <a:path w="15561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449" y="741"/>
                  </a:cubicBezTo>
                  <a:cubicBezTo>
                    <a:pt x="15560" y="1852"/>
                    <a:pt x="15560" y="3581"/>
                    <a:pt x="14449" y="4569"/>
                  </a:cubicBezTo>
                  <a:lnTo>
                    <a:pt x="6669" y="12349"/>
                  </a:lnTo>
                  <a:lnTo>
                    <a:pt x="14449" y="20128"/>
                  </a:lnTo>
                  <a:cubicBezTo>
                    <a:pt x="15560" y="21240"/>
                    <a:pt x="15560" y="22845"/>
                    <a:pt x="14449" y="23957"/>
                  </a:cubicBezTo>
                  <a:cubicBezTo>
                    <a:pt x="13461" y="24944"/>
                    <a:pt x="11732" y="24944"/>
                    <a:pt x="10621" y="23957"/>
                  </a:cubicBezTo>
                  <a:lnTo>
                    <a:pt x="988" y="14325"/>
                  </a:lnTo>
                  <a:cubicBezTo>
                    <a:pt x="1" y="13213"/>
                    <a:pt x="1" y="11484"/>
                    <a:pt x="988" y="10496"/>
                  </a:cubicBezTo>
                  <a:lnTo>
                    <a:pt x="10621" y="741"/>
                  </a:lnTo>
                  <a:cubicBezTo>
                    <a:pt x="11238" y="247"/>
                    <a:pt x="11855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056725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4" y="247"/>
                    <a:pt x="14448" y="741"/>
                  </a:cubicBezTo>
                  <a:cubicBezTo>
                    <a:pt x="15559" y="1852"/>
                    <a:pt x="15559" y="3581"/>
                    <a:pt x="14448" y="4569"/>
                  </a:cubicBezTo>
                  <a:lnTo>
                    <a:pt x="6792" y="12349"/>
                  </a:lnTo>
                  <a:lnTo>
                    <a:pt x="14448" y="20128"/>
                  </a:lnTo>
                  <a:cubicBezTo>
                    <a:pt x="15559" y="21240"/>
                    <a:pt x="15559" y="22845"/>
                    <a:pt x="14448" y="23957"/>
                  </a:cubicBezTo>
                  <a:cubicBezTo>
                    <a:pt x="13460" y="24944"/>
                    <a:pt x="11731" y="24944"/>
                    <a:pt x="10743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3" y="741"/>
                  </a:lnTo>
                  <a:cubicBezTo>
                    <a:pt x="11237" y="247"/>
                    <a:pt x="11855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33350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572" y="741"/>
                  </a:cubicBezTo>
                  <a:cubicBezTo>
                    <a:pt x="15560" y="1852"/>
                    <a:pt x="15560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60" y="21240"/>
                    <a:pt x="15560" y="22845"/>
                    <a:pt x="14572" y="23957"/>
                  </a:cubicBezTo>
                  <a:cubicBezTo>
                    <a:pt x="13461" y="24944"/>
                    <a:pt x="11732" y="24944"/>
                    <a:pt x="10744" y="23957"/>
                  </a:cubicBezTo>
                  <a:lnTo>
                    <a:pt x="988" y="14325"/>
                  </a:lnTo>
                  <a:cubicBezTo>
                    <a:pt x="1" y="13213"/>
                    <a:pt x="1" y="11484"/>
                    <a:pt x="988" y="10496"/>
                  </a:cubicBezTo>
                  <a:lnTo>
                    <a:pt x="10744" y="741"/>
                  </a:lnTo>
                  <a:cubicBezTo>
                    <a:pt x="11238" y="247"/>
                    <a:pt x="11979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810000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4" y="247"/>
                    <a:pt x="14572" y="741"/>
                  </a:cubicBezTo>
                  <a:cubicBezTo>
                    <a:pt x="15559" y="1852"/>
                    <a:pt x="15559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59" y="21240"/>
                    <a:pt x="15559" y="22845"/>
                    <a:pt x="14572" y="23957"/>
                  </a:cubicBezTo>
                  <a:cubicBezTo>
                    <a:pt x="13460" y="24944"/>
                    <a:pt x="11731" y="24944"/>
                    <a:pt x="10743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3" y="741"/>
                  </a:lnTo>
                  <a:cubicBezTo>
                    <a:pt x="11237" y="247"/>
                    <a:pt x="11978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186625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572" y="741"/>
                  </a:cubicBezTo>
                  <a:cubicBezTo>
                    <a:pt x="15560" y="1852"/>
                    <a:pt x="15560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60" y="21240"/>
                    <a:pt x="15560" y="22845"/>
                    <a:pt x="14572" y="23957"/>
                  </a:cubicBezTo>
                  <a:cubicBezTo>
                    <a:pt x="13461" y="24944"/>
                    <a:pt x="11732" y="24944"/>
                    <a:pt x="10744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4" y="741"/>
                  </a:lnTo>
                  <a:cubicBezTo>
                    <a:pt x="11238" y="247"/>
                    <a:pt x="11979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3"/>
          <p:cNvSpPr/>
          <p:nvPr/>
        </p:nvSpPr>
        <p:spPr>
          <a:xfrm flipH="1">
            <a:off x="10785160" y="2047572"/>
            <a:ext cx="2659600" cy="90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9" name="Google Shape;179;p3"/>
          <p:cNvGrpSpPr/>
          <p:nvPr/>
        </p:nvGrpSpPr>
        <p:grpSpPr>
          <a:xfrm>
            <a:off x="11544995" y="3132107"/>
            <a:ext cx="2430688" cy="262659"/>
            <a:chOff x="7857346" y="4002005"/>
            <a:chExt cx="1823016" cy="196994"/>
          </a:xfrm>
        </p:grpSpPr>
        <p:sp>
          <p:nvSpPr>
            <p:cNvPr id="180" name="Google Shape;180;p3"/>
            <p:cNvSpPr/>
            <p:nvPr/>
          </p:nvSpPr>
          <p:spPr>
            <a:xfrm>
              <a:off x="7956216" y="4048371"/>
              <a:ext cx="1724145" cy="150627"/>
            </a:xfrm>
            <a:custGeom>
              <a:avLst/>
              <a:gdLst/>
              <a:ahLst/>
              <a:cxnLst/>
              <a:rect l="l" t="t" r="r" b="b"/>
              <a:pathLst>
                <a:path w="55332" h="4834" fill="none" extrusionOk="0">
                  <a:moveTo>
                    <a:pt x="55331" y="4834"/>
                  </a:moveTo>
                  <a:lnTo>
                    <a:pt x="28930" y="4834"/>
                  </a:lnTo>
                  <a:lnTo>
                    <a:pt x="27294" y="3198"/>
                  </a:lnTo>
                  <a:lnTo>
                    <a:pt x="24072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857346" y="4002005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1" y="1463"/>
                  </a:moveTo>
                  <a:cubicBezTo>
                    <a:pt x="1" y="670"/>
                    <a:pt x="670" y="1"/>
                    <a:pt x="1488" y="1"/>
                  </a:cubicBezTo>
                  <a:cubicBezTo>
                    <a:pt x="2306" y="1"/>
                    <a:pt x="2951" y="670"/>
                    <a:pt x="2951" y="1463"/>
                  </a:cubicBezTo>
                  <a:cubicBezTo>
                    <a:pt x="2951" y="2281"/>
                    <a:pt x="2306" y="2951"/>
                    <a:pt x="1488" y="2951"/>
                  </a:cubicBezTo>
                  <a:cubicBezTo>
                    <a:pt x="670" y="2951"/>
                    <a:pt x="1" y="2281"/>
                    <a:pt x="1" y="146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882087" y="4026715"/>
              <a:ext cx="43281" cy="42533"/>
            </a:xfrm>
            <a:custGeom>
              <a:avLst/>
              <a:gdLst/>
              <a:ahLst/>
              <a:cxnLst/>
              <a:rect l="l" t="t" r="r" b="b"/>
              <a:pathLst>
                <a:path w="1389" h="1365" extrusionOk="0">
                  <a:moveTo>
                    <a:pt x="694" y="1"/>
                  </a:moveTo>
                  <a:cubicBezTo>
                    <a:pt x="298" y="1"/>
                    <a:pt x="0" y="298"/>
                    <a:pt x="0" y="670"/>
                  </a:cubicBezTo>
                  <a:cubicBezTo>
                    <a:pt x="0" y="1067"/>
                    <a:pt x="298" y="1364"/>
                    <a:pt x="694" y="1364"/>
                  </a:cubicBezTo>
                  <a:cubicBezTo>
                    <a:pt x="1066" y="1364"/>
                    <a:pt x="1388" y="1067"/>
                    <a:pt x="1388" y="670"/>
                  </a:cubicBezTo>
                  <a:cubicBezTo>
                    <a:pt x="1388" y="298"/>
                    <a:pt x="1066" y="1"/>
                    <a:pt x="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3"/>
          <p:cNvSpPr/>
          <p:nvPr/>
        </p:nvSpPr>
        <p:spPr>
          <a:xfrm rot="5400000">
            <a:off x="10941549" y="-465081"/>
            <a:ext cx="782400" cy="1712567"/>
          </a:xfrm>
          <a:prstGeom prst="flowChartOffpageConnector">
            <a:avLst/>
          </a:pr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22660" y="11342"/>
            <a:ext cx="782400" cy="1712567"/>
          </a:xfrm>
          <a:prstGeom prst="flowChartOffpageConnector">
            <a:avLst/>
          </a:pr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5" name="Google Shape;185;p3"/>
          <p:cNvGrpSpPr/>
          <p:nvPr/>
        </p:nvGrpSpPr>
        <p:grpSpPr>
          <a:xfrm rot="-5400000">
            <a:off x="451578" y="-394200"/>
            <a:ext cx="402753" cy="2027976"/>
            <a:chOff x="-108754" y="2690919"/>
            <a:chExt cx="302065" cy="1520982"/>
          </a:xfrm>
        </p:grpSpPr>
        <p:sp>
          <p:nvSpPr>
            <p:cNvPr id="186" name="Google Shape;186;p3"/>
            <p:cNvSpPr/>
            <p:nvPr/>
          </p:nvSpPr>
          <p:spPr>
            <a:xfrm>
              <a:off x="-62388" y="2782841"/>
              <a:ext cx="209364" cy="1335580"/>
            </a:xfrm>
            <a:custGeom>
              <a:avLst/>
              <a:gdLst/>
              <a:ahLst/>
              <a:cxnLst/>
              <a:rect l="l" t="t" r="r" b="b"/>
              <a:pathLst>
                <a:path w="6719" h="42862" fill="none" extrusionOk="0">
                  <a:moveTo>
                    <a:pt x="0" y="42862"/>
                  </a:moveTo>
                  <a:lnTo>
                    <a:pt x="0" y="23799"/>
                  </a:lnTo>
                  <a:lnTo>
                    <a:pt x="6718" y="17056"/>
                  </a:lnTo>
                  <a:lnTo>
                    <a:pt x="671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01358" y="2690919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1463" y="1"/>
                  </a:moveTo>
                  <a:cubicBezTo>
                    <a:pt x="2281" y="1"/>
                    <a:pt x="2951" y="645"/>
                    <a:pt x="2951" y="1463"/>
                  </a:cubicBezTo>
                  <a:cubicBezTo>
                    <a:pt x="2951" y="2281"/>
                    <a:pt x="2281" y="2951"/>
                    <a:pt x="1463" y="2951"/>
                  </a:cubicBezTo>
                  <a:cubicBezTo>
                    <a:pt x="645" y="2951"/>
                    <a:pt x="1" y="2281"/>
                    <a:pt x="1" y="1463"/>
                  </a:cubicBezTo>
                  <a:cubicBezTo>
                    <a:pt x="1" y="645"/>
                    <a:pt x="645" y="1"/>
                    <a:pt x="1463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25320" y="2714881"/>
              <a:ext cx="43281" cy="43281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4" y="0"/>
                  </a:moveTo>
                  <a:cubicBezTo>
                    <a:pt x="322" y="0"/>
                    <a:pt x="0" y="322"/>
                    <a:pt x="0" y="694"/>
                  </a:cubicBezTo>
                  <a:cubicBezTo>
                    <a:pt x="0" y="1091"/>
                    <a:pt x="322" y="1388"/>
                    <a:pt x="694" y="1388"/>
                  </a:cubicBezTo>
                  <a:cubicBezTo>
                    <a:pt x="1091" y="1388"/>
                    <a:pt x="1388" y="1091"/>
                    <a:pt x="1388" y="694"/>
                  </a:cubicBezTo>
                  <a:cubicBezTo>
                    <a:pt x="1388" y="322"/>
                    <a:pt x="1091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108754" y="4119948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1488" y="0"/>
                  </a:moveTo>
                  <a:cubicBezTo>
                    <a:pt x="2306" y="0"/>
                    <a:pt x="2951" y="670"/>
                    <a:pt x="2951" y="1463"/>
                  </a:cubicBezTo>
                  <a:cubicBezTo>
                    <a:pt x="2951" y="2281"/>
                    <a:pt x="2306" y="2950"/>
                    <a:pt x="1488" y="2950"/>
                  </a:cubicBezTo>
                  <a:cubicBezTo>
                    <a:pt x="670" y="2950"/>
                    <a:pt x="1" y="2281"/>
                    <a:pt x="1" y="1463"/>
                  </a:cubicBezTo>
                  <a:cubicBezTo>
                    <a:pt x="1" y="670"/>
                    <a:pt x="670" y="0"/>
                    <a:pt x="148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4013" y="4144658"/>
              <a:ext cx="43281" cy="42533"/>
            </a:xfrm>
            <a:custGeom>
              <a:avLst/>
              <a:gdLst/>
              <a:ahLst/>
              <a:cxnLst/>
              <a:rect l="l" t="t" r="r" b="b"/>
              <a:pathLst>
                <a:path w="1389" h="1365" extrusionOk="0">
                  <a:moveTo>
                    <a:pt x="694" y="1"/>
                  </a:moveTo>
                  <a:cubicBezTo>
                    <a:pt x="298" y="1"/>
                    <a:pt x="0" y="298"/>
                    <a:pt x="0" y="670"/>
                  </a:cubicBezTo>
                  <a:cubicBezTo>
                    <a:pt x="0" y="1067"/>
                    <a:pt x="298" y="1364"/>
                    <a:pt x="694" y="1364"/>
                  </a:cubicBezTo>
                  <a:cubicBezTo>
                    <a:pt x="1066" y="1364"/>
                    <a:pt x="1388" y="1067"/>
                    <a:pt x="1388" y="670"/>
                  </a:cubicBezTo>
                  <a:cubicBezTo>
                    <a:pt x="1388" y="298"/>
                    <a:pt x="1066" y="1"/>
                    <a:pt x="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3"/>
          <p:cNvGrpSpPr/>
          <p:nvPr/>
        </p:nvGrpSpPr>
        <p:grpSpPr>
          <a:xfrm>
            <a:off x="6846309" y="6600466"/>
            <a:ext cx="2027976" cy="402753"/>
            <a:chOff x="5642557" y="-150670"/>
            <a:chExt cx="1520982" cy="302065"/>
          </a:xfrm>
        </p:grpSpPr>
        <p:sp>
          <p:nvSpPr>
            <p:cNvPr id="192" name="Google Shape;192;p3"/>
            <p:cNvSpPr/>
            <p:nvPr/>
          </p:nvSpPr>
          <p:spPr>
            <a:xfrm>
              <a:off x="5736006" y="-104304"/>
              <a:ext cx="1335611" cy="209364"/>
            </a:xfrm>
            <a:custGeom>
              <a:avLst/>
              <a:gdLst/>
              <a:ahLst/>
              <a:cxnLst/>
              <a:rect l="l" t="t" r="r" b="b"/>
              <a:pathLst>
                <a:path w="42863" h="6719" fill="none" extrusionOk="0">
                  <a:moveTo>
                    <a:pt x="1" y="0"/>
                  </a:moveTo>
                  <a:lnTo>
                    <a:pt x="19064" y="0"/>
                  </a:lnTo>
                  <a:lnTo>
                    <a:pt x="25782" y="6718"/>
                  </a:lnTo>
                  <a:lnTo>
                    <a:pt x="42862" y="671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071586" y="59442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2950" y="1463"/>
                  </a:moveTo>
                  <a:cubicBezTo>
                    <a:pt x="2950" y="2281"/>
                    <a:pt x="2281" y="2951"/>
                    <a:pt x="1463" y="2951"/>
                  </a:cubicBezTo>
                  <a:cubicBezTo>
                    <a:pt x="645" y="2951"/>
                    <a:pt x="0" y="2281"/>
                    <a:pt x="0" y="1463"/>
                  </a:cubicBezTo>
                  <a:cubicBezTo>
                    <a:pt x="0" y="670"/>
                    <a:pt x="645" y="1"/>
                    <a:pt x="1463" y="1"/>
                  </a:cubicBezTo>
                  <a:cubicBezTo>
                    <a:pt x="2281" y="1"/>
                    <a:pt x="2950" y="670"/>
                    <a:pt x="2950" y="146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095517" y="84152"/>
              <a:ext cx="43281" cy="42533"/>
            </a:xfrm>
            <a:custGeom>
              <a:avLst/>
              <a:gdLst/>
              <a:ahLst/>
              <a:cxnLst/>
              <a:rect l="l" t="t" r="r" b="b"/>
              <a:pathLst>
                <a:path w="1389" h="1365" extrusionOk="0">
                  <a:moveTo>
                    <a:pt x="695" y="1"/>
                  </a:moveTo>
                  <a:cubicBezTo>
                    <a:pt x="323" y="1"/>
                    <a:pt x="1" y="298"/>
                    <a:pt x="1" y="670"/>
                  </a:cubicBezTo>
                  <a:cubicBezTo>
                    <a:pt x="1" y="1067"/>
                    <a:pt x="323" y="1364"/>
                    <a:pt x="695" y="1364"/>
                  </a:cubicBezTo>
                  <a:cubicBezTo>
                    <a:pt x="1091" y="1364"/>
                    <a:pt x="1389" y="1067"/>
                    <a:pt x="1389" y="670"/>
                  </a:cubicBezTo>
                  <a:cubicBezTo>
                    <a:pt x="1389" y="298"/>
                    <a:pt x="1091" y="1"/>
                    <a:pt x="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642557" y="-150670"/>
              <a:ext cx="91953" cy="92732"/>
            </a:xfrm>
            <a:custGeom>
              <a:avLst/>
              <a:gdLst/>
              <a:ahLst/>
              <a:cxnLst/>
              <a:rect l="l" t="t" r="r" b="b"/>
              <a:pathLst>
                <a:path w="2951" h="2976" fill="none" extrusionOk="0">
                  <a:moveTo>
                    <a:pt x="2950" y="1488"/>
                  </a:moveTo>
                  <a:cubicBezTo>
                    <a:pt x="2950" y="2306"/>
                    <a:pt x="2281" y="2976"/>
                    <a:pt x="1463" y="2976"/>
                  </a:cubicBezTo>
                  <a:cubicBezTo>
                    <a:pt x="645" y="2976"/>
                    <a:pt x="0" y="2306"/>
                    <a:pt x="0" y="1488"/>
                  </a:cubicBezTo>
                  <a:cubicBezTo>
                    <a:pt x="0" y="670"/>
                    <a:pt x="645" y="1"/>
                    <a:pt x="1463" y="1"/>
                  </a:cubicBezTo>
                  <a:cubicBezTo>
                    <a:pt x="2281" y="1"/>
                    <a:pt x="2950" y="670"/>
                    <a:pt x="2950" y="148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666488" y="-125929"/>
              <a:ext cx="43281" cy="43281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5" y="0"/>
                  </a:moveTo>
                  <a:cubicBezTo>
                    <a:pt x="323" y="0"/>
                    <a:pt x="1" y="322"/>
                    <a:pt x="1" y="694"/>
                  </a:cubicBezTo>
                  <a:cubicBezTo>
                    <a:pt x="1" y="1066"/>
                    <a:pt x="323" y="1388"/>
                    <a:pt x="695" y="1388"/>
                  </a:cubicBezTo>
                  <a:cubicBezTo>
                    <a:pt x="1092" y="1388"/>
                    <a:pt x="1389" y="1066"/>
                    <a:pt x="1389" y="694"/>
                  </a:cubicBezTo>
                  <a:cubicBezTo>
                    <a:pt x="1389" y="322"/>
                    <a:pt x="1092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3"/>
          <p:cNvGrpSpPr/>
          <p:nvPr/>
        </p:nvGrpSpPr>
        <p:grpSpPr>
          <a:xfrm>
            <a:off x="11226389" y="4409689"/>
            <a:ext cx="1474635" cy="178625"/>
            <a:chOff x="8183182" y="663852"/>
            <a:chExt cx="1475028" cy="178673"/>
          </a:xfrm>
        </p:grpSpPr>
        <p:grpSp>
          <p:nvGrpSpPr>
            <p:cNvPr id="198" name="Google Shape;198;p3"/>
            <p:cNvGrpSpPr/>
            <p:nvPr/>
          </p:nvGrpSpPr>
          <p:grpSpPr>
            <a:xfrm>
              <a:off x="8183182" y="774425"/>
              <a:ext cx="1178025" cy="68100"/>
              <a:chOff x="2024450" y="204150"/>
              <a:chExt cx="1178025" cy="68100"/>
            </a:xfrm>
          </p:grpSpPr>
          <p:sp>
            <p:nvSpPr>
              <p:cNvPr id="199" name="Google Shape;199;p3"/>
              <p:cNvSpPr/>
              <p:nvPr/>
            </p:nvSpPr>
            <p:spPr>
              <a:xfrm>
                <a:off x="20244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21477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2711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23944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25177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26410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27644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8877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30110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31343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8480185" y="663852"/>
              <a:ext cx="1178025" cy="68100"/>
              <a:chOff x="2024450" y="204150"/>
              <a:chExt cx="1178025" cy="6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20244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1477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22711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23944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25177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26410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27644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28877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30110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31343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0" name="Google Shape;220;p3"/>
          <p:cNvSpPr/>
          <p:nvPr/>
        </p:nvSpPr>
        <p:spPr>
          <a:xfrm>
            <a:off x="-1886073" y="5365105"/>
            <a:ext cx="2659600" cy="90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-1481940" y="4992705"/>
            <a:ext cx="2659600" cy="90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3"/>
          <p:cNvGrpSpPr/>
          <p:nvPr/>
        </p:nvGrpSpPr>
        <p:grpSpPr>
          <a:xfrm rot="10800000">
            <a:off x="-207015" y="3241338"/>
            <a:ext cx="1177683" cy="322788"/>
            <a:chOff x="2300350" y="2601250"/>
            <a:chExt cx="2275275" cy="623625"/>
          </a:xfrm>
        </p:grpSpPr>
        <p:sp>
          <p:nvSpPr>
            <p:cNvPr id="223" name="Google Shape;223;p3"/>
            <p:cNvSpPr/>
            <p:nvPr/>
          </p:nvSpPr>
          <p:spPr>
            <a:xfrm>
              <a:off x="2300350" y="2601250"/>
              <a:ext cx="392100" cy="623625"/>
            </a:xfrm>
            <a:custGeom>
              <a:avLst/>
              <a:gdLst/>
              <a:ahLst/>
              <a:cxnLst/>
              <a:rect l="l" t="t" r="r" b="b"/>
              <a:pathLst>
                <a:path w="15684" h="24945" extrusionOk="0">
                  <a:moveTo>
                    <a:pt x="12720" y="0"/>
                  </a:moveTo>
                  <a:cubicBezTo>
                    <a:pt x="13337" y="0"/>
                    <a:pt x="14078" y="247"/>
                    <a:pt x="14572" y="741"/>
                  </a:cubicBezTo>
                  <a:cubicBezTo>
                    <a:pt x="15684" y="1852"/>
                    <a:pt x="15684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684" y="21240"/>
                    <a:pt x="15684" y="22845"/>
                    <a:pt x="14572" y="23957"/>
                  </a:cubicBezTo>
                  <a:cubicBezTo>
                    <a:pt x="13584" y="24944"/>
                    <a:pt x="11855" y="24944"/>
                    <a:pt x="10744" y="23957"/>
                  </a:cubicBezTo>
                  <a:lnTo>
                    <a:pt x="1112" y="14325"/>
                  </a:lnTo>
                  <a:cubicBezTo>
                    <a:pt x="1" y="13213"/>
                    <a:pt x="1" y="11484"/>
                    <a:pt x="1112" y="10496"/>
                  </a:cubicBezTo>
                  <a:lnTo>
                    <a:pt x="10744" y="741"/>
                  </a:lnTo>
                  <a:cubicBezTo>
                    <a:pt x="11361" y="247"/>
                    <a:pt x="11979" y="0"/>
                    <a:pt x="12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680075" y="2601250"/>
              <a:ext cx="389025" cy="623625"/>
            </a:xfrm>
            <a:custGeom>
              <a:avLst/>
              <a:gdLst/>
              <a:ahLst/>
              <a:cxnLst/>
              <a:rect l="l" t="t" r="r" b="b"/>
              <a:pathLst>
                <a:path w="15561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449" y="741"/>
                  </a:cubicBezTo>
                  <a:cubicBezTo>
                    <a:pt x="15560" y="1852"/>
                    <a:pt x="15560" y="3581"/>
                    <a:pt x="14449" y="4569"/>
                  </a:cubicBezTo>
                  <a:lnTo>
                    <a:pt x="6669" y="12349"/>
                  </a:lnTo>
                  <a:lnTo>
                    <a:pt x="14449" y="20128"/>
                  </a:lnTo>
                  <a:cubicBezTo>
                    <a:pt x="15560" y="21240"/>
                    <a:pt x="15560" y="22845"/>
                    <a:pt x="14449" y="23957"/>
                  </a:cubicBezTo>
                  <a:cubicBezTo>
                    <a:pt x="13461" y="24944"/>
                    <a:pt x="11732" y="24944"/>
                    <a:pt x="10621" y="23957"/>
                  </a:cubicBezTo>
                  <a:lnTo>
                    <a:pt x="988" y="14325"/>
                  </a:lnTo>
                  <a:cubicBezTo>
                    <a:pt x="1" y="13213"/>
                    <a:pt x="1" y="11484"/>
                    <a:pt x="988" y="10496"/>
                  </a:cubicBezTo>
                  <a:lnTo>
                    <a:pt x="10621" y="741"/>
                  </a:lnTo>
                  <a:cubicBezTo>
                    <a:pt x="11238" y="247"/>
                    <a:pt x="11855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056725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4" y="247"/>
                    <a:pt x="14448" y="741"/>
                  </a:cubicBezTo>
                  <a:cubicBezTo>
                    <a:pt x="15559" y="1852"/>
                    <a:pt x="15559" y="3581"/>
                    <a:pt x="14448" y="4569"/>
                  </a:cubicBezTo>
                  <a:lnTo>
                    <a:pt x="6792" y="12349"/>
                  </a:lnTo>
                  <a:lnTo>
                    <a:pt x="14448" y="20128"/>
                  </a:lnTo>
                  <a:cubicBezTo>
                    <a:pt x="15559" y="21240"/>
                    <a:pt x="15559" y="22845"/>
                    <a:pt x="14448" y="23957"/>
                  </a:cubicBezTo>
                  <a:cubicBezTo>
                    <a:pt x="13460" y="24944"/>
                    <a:pt x="11731" y="24944"/>
                    <a:pt x="10743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3" y="741"/>
                  </a:lnTo>
                  <a:cubicBezTo>
                    <a:pt x="11237" y="247"/>
                    <a:pt x="11855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433350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572" y="741"/>
                  </a:cubicBezTo>
                  <a:cubicBezTo>
                    <a:pt x="15560" y="1852"/>
                    <a:pt x="15560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60" y="21240"/>
                    <a:pt x="15560" y="22845"/>
                    <a:pt x="14572" y="23957"/>
                  </a:cubicBezTo>
                  <a:cubicBezTo>
                    <a:pt x="13461" y="24944"/>
                    <a:pt x="11732" y="24944"/>
                    <a:pt x="10744" y="23957"/>
                  </a:cubicBezTo>
                  <a:lnTo>
                    <a:pt x="988" y="14325"/>
                  </a:lnTo>
                  <a:cubicBezTo>
                    <a:pt x="1" y="13213"/>
                    <a:pt x="1" y="11484"/>
                    <a:pt x="988" y="10496"/>
                  </a:cubicBezTo>
                  <a:lnTo>
                    <a:pt x="10744" y="741"/>
                  </a:lnTo>
                  <a:cubicBezTo>
                    <a:pt x="11238" y="247"/>
                    <a:pt x="11979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3810000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4" y="247"/>
                    <a:pt x="14572" y="741"/>
                  </a:cubicBezTo>
                  <a:cubicBezTo>
                    <a:pt x="15559" y="1852"/>
                    <a:pt x="15559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59" y="21240"/>
                    <a:pt x="15559" y="22845"/>
                    <a:pt x="14572" y="23957"/>
                  </a:cubicBezTo>
                  <a:cubicBezTo>
                    <a:pt x="13460" y="24944"/>
                    <a:pt x="11731" y="24944"/>
                    <a:pt x="10743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3" y="741"/>
                  </a:lnTo>
                  <a:cubicBezTo>
                    <a:pt x="11237" y="247"/>
                    <a:pt x="11978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186625" y="2601250"/>
              <a:ext cx="389000" cy="623625"/>
            </a:xfrm>
            <a:custGeom>
              <a:avLst/>
              <a:gdLst/>
              <a:ahLst/>
              <a:cxnLst/>
              <a:rect l="l" t="t" r="r" b="b"/>
              <a:pathLst>
                <a:path w="15560" h="24945" extrusionOk="0">
                  <a:moveTo>
                    <a:pt x="12596" y="0"/>
                  </a:moveTo>
                  <a:cubicBezTo>
                    <a:pt x="13337" y="0"/>
                    <a:pt x="13955" y="247"/>
                    <a:pt x="14572" y="741"/>
                  </a:cubicBezTo>
                  <a:cubicBezTo>
                    <a:pt x="15560" y="1852"/>
                    <a:pt x="15560" y="3581"/>
                    <a:pt x="14572" y="4569"/>
                  </a:cubicBezTo>
                  <a:lnTo>
                    <a:pt x="6792" y="12349"/>
                  </a:lnTo>
                  <a:lnTo>
                    <a:pt x="14572" y="20128"/>
                  </a:lnTo>
                  <a:cubicBezTo>
                    <a:pt x="15560" y="21240"/>
                    <a:pt x="15560" y="22845"/>
                    <a:pt x="14572" y="23957"/>
                  </a:cubicBezTo>
                  <a:cubicBezTo>
                    <a:pt x="13461" y="24944"/>
                    <a:pt x="11732" y="24944"/>
                    <a:pt x="10744" y="23957"/>
                  </a:cubicBezTo>
                  <a:lnTo>
                    <a:pt x="988" y="14325"/>
                  </a:lnTo>
                  <a:cubicBezTo>
                    <a:pt x="0" y="13213"/>
                    <a:pt x="0" y="11484"/>
                    <a:pt x="988" y="10496"/>
                  </a:cubicBezTo>
                  <a:lnTo>
                    <a:pt x="10744" y="741"/>
                  </a:lnTo>
                  <a:cubicBezTo>
                    <a:pt x="11238" y="247"/>
                    <a:pt x="11979" y="0"/>
                    <a:pt x="12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491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4"/>
          <p:cNvGrpSpPr/>
          <p:nvPr/>
        </p:nvGrpSpPr>
        <p:grpSpPr>
          <a:xfrm rot="5400000" flipH="1">
            <a:off x="10460595" y="192041"/>
            <a:ext cx="2430688" cy="395524"/>
            <a:chOff x="7857346" y="3902355"/>
            <a:chExt cx="1823016" cy="296643"/>
          </a:xfrm>
        </p:grpSpPr>
        <p:sp>
          <p:nvSpPr>
            <p:cNvPr id="272" name="Google Shape;272;p4"/>
            <p:cNvSpPr/>
            <p:nvPr/>
          </p:nvSpPr>
          <p:spPr>
            <a:xfrm>
              <a:off x="7956216" y="4048371"/>
              <a:ext cx="1724145" cy="150627"/>
            </a:xfrm>
            <a:custGeom>
              <a:avLst/>
              <a:gdLst/>
              <a:ahLst/>
              <a:cxnLst/>
              <a:rect l="l" t="t" r="r" b="b"/>
              <a:pathLst>
                <a:path w="55332" h="4834" fill="none" extrusionOk="0">
                  <a:moveTo>
                    <a:pt x="55331" y="4834"/>
                  </a:moveTo>
                  <a:lnTo>
                    <a:pt x="28930" y="4834"/>
                  </a:lnTo>
                  <a:lnTo>
                    <a:pt x="27294" y="3198"/>
                  </a:lnTo>
                  <a:lnTo>
                    <a:pt x="24072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453686" y="3902355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0" y="1488"/>
                  </a:moveTo>
                  <a:cubicBezTo>
                    <a:pt x="0" y="670"/>
                    <a:pt x="670" y="1"/>
                    <a:pt x="1488" y="1"/>
                  </a:cubicBezTo>
                  <a:cubicBezTo>
                    <a:pt x="2306" y="1"/>
                    <a:pt x="2950" y="670"/>
                    <a:pt x="2950" y="1488"/>
                  </a:cubicBezTo>
                  <a:cubicBezTo>
                    <a:pt x="2950" y="2281"/>
                    <a:pt x="2306" y="2951"/>
                    <a:pt x="1488" y="2951"/>
                  </a:cubicBezTo>
                  <a:cubicBezTo>
                    <a:pt x="670" y="2951"/>
                    <a:pt x="0" y="2281"/>
                    <a:pt x="0" y="148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478396" y="3927096"/>
              <a:ext cx="43281" cy="42502"/>
            </a:xfrm>
            <a:custGeom>
              <a:avLst/>
              <a:gdLst/>
              <a:ahLst/>
              <a:cxnLst/>
              <a:rect l="l" t="t" r="r" b="b"/>
              <a:pathLst>
                <a:path w="1389" h="1364" extrusionOk="0">
                  <a:moveTo>
                    <a:pt x="695" y="0"/>
                  </a:moveTo>
                  <a:cubicBezTo>
                    <a:pt x="298" y="0"/>
                    <a:pt x="1" y="298"/>
                    <a:pt x="1" y="694"/>
                  </a:cubicBezTo>
                  <a:cubicBezTo>
                    <a:pt x="1" y="1066"/>
                    <a:pt x="298" y="1363"/>
                    <a:pt x="695" y="1363"/>
                  </a:cubicBezTo>
                  <a:cubicBezTo>
                    <a:pt x="1067" y="1363"/>
                    <a:pt x="1389" y="1066"/>
                    <a:pt x="1389" y="694"/>
                  </a:cubicBezTo>
                  <a:cubicBezTo>
                    <a:pt x="1389" y="298"/>
                    <a:pt x="1067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7857346" y="4002005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1" y="1463"/>
                  </a:moveTo>
                  <a:cubicBezTo>
                    <a:pt x="1" y="670"/>
                    <a:pt x="670" y="1"/>
                    <a:pt x="1488" y="1"/>
                  </a:cubicBezTo>
                  <a:cubicBezTo>
                    <a:pt x="2306" y="1"/>
                    <a:pt x="2951" y="670"/>
                    <a:pt x="2951" y="1463"/>
                  </a:cubicBezTo>
                  <a:cubicBezTo>
                    <a:pt x="2951" y="2281"/>
                    <a:pt x="2306" y="2951"/>
                    <a:pt x="1488" y="2951"/>
                  </a:cubicBezTo>
                  <a:cubicBezTo>
                    <a:pt x="670" y="2951"/>
                    <a:pt x="1" y="2281"/>
                    <a:pt x="1" y="146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7882087" y="4026715"/>
              <a:ext cx="43281" cy="42533"/>
            </a:xfrm>
            <a:custGeom>
              <a:avLst/>
              <a:gdLst/>
              <a:ahLst/>
              <a:cxnLst/>
              <a:rect l="l" t="t" r="r" b="b"/>
              <a:pathLst>
                <a:path w="1389" h="1365" extrusionOk="0">
                  <a:moveTo>
                    <a:pt x="694" y="1"/>
                  </a:moveTo>
                  <a:cubicBezTo>
                    <a:pt x="298" y="1"/>
                    <a:pt x="0" y="298"/>
                    <a:pt x="0" y="670"/>
                  </a:cubicBezTo>
                  <a:cubicBezTo>
                    <a:pt x="0" y="1067"/>
                    <a:pt x="298" y="1364"/>
                    <a:pt x="694" y="1364"/>
                  </a:cubicBezTo>
                  <a:cubicBezTo>
                    <a:pt x="1066" y="1364"/>
                    <a:pt x="1388" y="1067"/>
                    <a:pt x="1388" y="670"/>
                  </a:cubicBezTo>
                  <a:cubicBezTo>
                    <a:pt x="1388" y="298"/>
                    <a:pt x="1066" y="1"/>
                    <a:pt x="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545608" y="3948721"/>
              <a:ext cx="1134754" cy="175368"/>
            </a:xfrm>
            <a:custGeom>
              <a:avLst/>
              <a:gdLst/>
              <a:ahLst/>
              <a:cxnLst/>
              <a:rect l="l" t="t" r="r" b="b"/>
              <a:pathLst>
                <a:path w="36417" h="5628" fill="none" extrusionOk="0">
                  <a:moveTo>
                    <a:pt x="0" y="0"/>
                  </a:moveTo>
                  <a:lnTo>
                    <a:pt x="6049" y="0"/>
                  </a:lnTo>
                  <a:lnTo>
                    <a:pt x="8379" y="2330"/>
                  </a:lnTo>
                  <a:lnTo>
                    <a:pt x="11676" y="5627"/>
                  </a:lnTo>
                  <a:lnTo>
                    <a:pt x="36416" y="562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4"/>
          <p:cNvSpPr/>
          <p:nvPr/>
        </p:nvSpPr>
        <p:spPr>
          <a:xfrm rot="5400000">
            <a:off x="10941548" y="5610501"/>
            <a:ext cx="782400" cy="1712567"/>
          </a:xfrm>
          <a:prstGeom prst="flowChartOffpageConnector">
            <a:avLst/>
          </a:pr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9" name="Google Shape;279;p4"/>
          <p:cNvGrpSpPr/>
          <p:nvPr/>
        </p:nvGrpSpPr>
        <p:grpSpPr>
          <a:xfrm>
            <a:off x="10781261" y="6298057"/>
            <a:ext cx="2430688" cy="262659"/>
            <a:chOff x="8085946" y="4723543"/>
            <a:chExt cx="1823016" cy="196994"/>
          </a:xfrm>
        </p:grpSpPr>
        <p:sp>
          <p:nvSpPr>
            <p:cNvPr id="280" name="Google Shape;280;p4"/>
            <p:cNvSpPr/>
            <p:nvPr/>
          </p:nvSpPr>
          <p:spPr>
            <a:xfrm rot="10800000" flipH="1">
              <a:off x="8184816" y="4723543"/>
              <a:ext cx="1724145" cy="150627"/>
            </a:xfrm>
            <a:custGeom>
              <a:avLst/>
              <a:gdLst/>
              <a:ahLst/>
              <a:cxnLst/>
              <a:rect l="l" t="t" r="r" b="b"/>
              <a:pathLst>
                <a:path w="55332" h="4834" fill="none" extrusionOk="0">
                  <a:moveTo>
                    <a:pt x="55331" y="4834"/>
                  </a:moveTo>
                  <a:lnTo>
                    <a:pt x="28930" y="4834"/>
                  </a:lnTo>
                  <a:lnTo>
                    <a:pt x="27294" y="3198"/>
                  </a:lnTo>
                  <a:lnTo>
                    <a:pt x="24072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 rot="10800000" flipH="1">
              <a:off x="8085946" y="4828583"/>
              <a:ext cx="91953" cy="91953"/>
            </a:xfrm>
            <a:custGeom>
              <a:avLst/>
              <a:gdLst/>
              <a:ahLst/>
              <a:cxnLst/>
              <a:rect l="l" t="t" r="r" b="b"/>
              <a:pathLst>
                <a:path w="2951" h="2951" fill="none" extrusionOk="0">
                  <a:moveTo>
                    <a:pt x="1" y="1463"/>
                  </a:moveTo>
                  <a:cubicBezTo>
                    <a:pt x="1" y="670"/>
                    <a:pt x="670" y="1"/>
                    <a:pt x="1488" y="1"/>
                  </a:cubicBezTo>
                  <a:cubicBezTo>
                    <a:pt x="2306" y="1"/>
                    <a:pt x="2951" y="670"/>
                    <a:pt x="2951" y="1463"/>
                  </a:cubicBezTo>
                  <a:cubicBezTo>
                    <a:pt x="2951" y="2281"/>
                    <a:pt x="2306" y="2951"/>
                    <a:pt x="1488" y="2951"/>
                  </a:cubicBezTo>
                  <a:cubicBezTo>
                    <a:pt x="670" y="2951"/>
                    <a:pt x="1" y="2281"/>
                    <a:pt x="1" y="146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 rot="10800000" flipH="1">
              <a:off x="8110687" y="4853293"/>
              <a:ext cx="43281" cy="42533"/>
            </a:xfrm>
            <a:custGeom>
              <a:avLst/>
              <a:gdLst/>
              <a:ahLst/>
              <a:cxnLst/>
              <a:rect l="l" t="t" r="r" b="b"/>
              <a:pathLst>
                <a:path w="1389" h="1365" extrusionOk="0">
                  <a:moveTo>
                    <a:pt x="694" y="1"/>
                  </a:moveTo>
                  <a:cubicBezTo>
                    <a:pt x="298" y="1"/>
                    <a:pt x="0" y="298"/>
                    <a:pt x="0" y="670"/>
                  </a:cubicBezTo>
                  <a:cubicBezTo>
                    <a:pt x="0" y="1067"/>
                    <a:pt x="298" y="1364"/>
                    <a:pt x="694" y="1364"/>
                  </a:cubicBezTo>
                  <a:cubicBezTo>
                    <a:pt x="1066" y="1364"/>
                    <a:pt x="1388" y="1067"/>
                    <a:pt x="1388" y="670"/>
                  </a:cubicBezTo>
                  <a:cubicBezTo>
                    <a:pt x="1388" y="298"/>
                    <a:pt x="1066" y="1"/>
                    <a:pt x="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4"/>
          <p:cNvGrpSpPr/>
          <p:nvPr/>
        </p:nvGrpSpPr>
        <p:grpSpPr>
          <a:xfrm>
            <a:off x="-324086" y="214017"/>
            <a:ext cx="1474635" cy="178625"/>
            <a:chOff x="8183182" y="663852"/>
            <a:chExt cx="1475028" cy="178673"/>
          </a:xfrm>
        </p:grpSpPr>
        <p:grpSp>
          <p:nvGrpSpPr>
            <p:cNvPr id="284" name="Google Shape;284;p4"/>
            <p:cNvGrpSpPr/>
            <p:nvPr/>
          </p:nvGrpSpPr>
          <p:grpSpPr>
            <a:xfrm>
              <a:off x="8183182" y="774425"/>
              <a:ext cx="1178025" cy="68100"/>
              <a:chOff x="2024450" y="204150"/>
              <a:chExt cx="1178025" cy="681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20244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1477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22711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23944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5177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26410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27644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28877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30110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31343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" name="Google Shape;295;p4"/>
            <p:cNvGrpSpPr/>
            <p:nvPr/>
          </p:nvGrpSpPr>
          <p:grpSpPr>
            <a:xfrm>
              <a:off x="8480185" y="663852"/>
              <a:ext cx="1178025" cy="68100"/>
              <a:chOff x="2024450" y="204150"/>
              <a:chExt cx="1178025" cy="68100"/>
            </a:xfrm>
          </p:grpSpPr>
          <p:sp>
            <p:nvSpPr>
              <p:cNvPr id="296" name="Google Shape;296;p4"/>
              <p:cNvSpPr/>
              <p:nvPr/>
            </p:nvSpPr>
            <p:spPr>
              <a:xfrm>
                <a:off x="20244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21477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22711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23944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25177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26410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276440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288772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3011050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3134375" y="204150"/>
                <a:ext cx="68100" cy="68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6" name="Google Shape;306;p4"/>
          <p:cNvSpPr/>
          <p:nvPr/>
        </p:nvSpPr>
        <p:spPr>
          <a:xfrm>
            <a:off x="-2091540" y="4484705"/>
            <a:ext cx="2659600" cy="90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 rot="10800000">
            <a:off x="16" y="5145419"/>
            <a:ext cx="782400" cy="1712567"/>
          </a:xfrm>
          <a:prstGeom prst="flowChartOffpageConnector">
            <a:avLst/>
          </a:pr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5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AB48-AEFD-4AF5-3259-8F3BC825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FD8BB-FE5E-5DA4-39C0-78947D2F3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6BF28-D0B9-AD63-D0BD-42C95BCA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28BF2-A482-4E2E-5DF7-C7E6355E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6AE9-01C4-D8A8-4F6B-7EB2794F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4462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B465-C6C7-8327-8300-0DF28CCC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C917-3916-5358-E051-4E528F98E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39B50-E90F-202B-84E6-122ACC1E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03F3C-4520-E328-3F4F-3E0534CC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FB54-4480-31A7-0C50-0240E268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1642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5E03-AAA6-50BD-2D68-4EEA38A3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54C9-CEDF-B906-3686-74B0FA2C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30BC1-CAEC-397E-5220-B2216DF52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9B4AE-17BE-6494-7820-14D7D566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E3559-280A-F960-379F-D9AEC7DA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4C7FB-34F7-8DFD-F9FA-DE7C0CB8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0890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AF80-1A92-6B78-C440-AE1093C6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D0014-0EFD-F9EF-C07B-1745924EB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897CE-2E89-B8F1-AA35-35C95FFDB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69042-1B31-8D1E-6164-8B2CE9596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7A7CC-C603-119B-B728-C45EA30AD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C50378-917D-955A-FD32-39BBB721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F1247-2B9D-7B27-B2B2-ADB908000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2A094-AFB3-9DD0-CB9D-F21A0842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51598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6D57-08C9-A322-E094-638D9D33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46022-DE66-0202-6765-6464FB22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87D60-C4AA-02D2-A070-AF394223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FC34D-673E-7A7D-BD7A-1C1759AD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6785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DCAE6-2DC5-3807-5B76-1CFD8BD8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2838F9-15F4-8873-E8A0-C525A2FC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1AB-D8BA-64F2-A92A-2B8A7030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6471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847A-8A02-F6C8-0278-D01505AA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C2DB-F554-700C-4A7A-5D5E3217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0BDC2-0828-0351-95BE-EC3E18231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A110A-F09E-2042-1D38-C505FA1D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496C1-3373-B8B4-ED64-BE468BED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C08DA-4152-033D-44E6-CF941C46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3607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F542-C2DF-163B-4D94-31720603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7CF68B-DF74-100F-24C2-0B14B5C66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58500-AFF0-E61F-893C-184BB4D48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EE6BB-0F4B-131B-AE33-E47C29D6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A967-79C2-D7D8-0A45-25093F6D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EA8DA-A7E5-01CC-DAF3-AD1AF686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7310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5BAC6-C63B-EF0F-2203-975F127A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4A7F7-2B91-A968-9C68-921E765AD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E6D13-376A-4943-F065-5782A7526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3474-482B-5E43-AADA-6299CF16A562}" type="datetimeFigureOut">
              <a:rPr lang="en-TH" smtClean="0"/>
              <a:t>04/06/2023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965DD-C8BF-0173-CDF7-07AC54048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62D82-E629-0E9A-AB9C-CD9C81DCE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7F6AE-2585-6C45-A133-AD7C432E7DD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058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15"/>
          <p:cNvGrpSpPr/>
          <p:nvPr/>
        </p:nvGrpSpPr>
        <p:grpSpPr>
          <a:xfrm>
            <a:off x="9270814" y="1591930"/>
            <a:ext cx="2546640" cy="2452417"/>
            <a:chOff x="5069863" y="1095675"/>
            <a:chExt cx="1909980" cy="1839313"/>
          </a:xfrm>
        </p:grpSpPr>
        <p:sp>
          <p:nvSpPr>
            <p:cNvPr id="49" name="Google Shape;49;p15"/>
            <p:cNvSpPr/>
            <p:nvPr/>
          </p:nvSpPr>
          <p:spPr>
            <a:xfrm>
              <a:off x="5231238" y="1095675"/>
              <a:ext cx="590898" cy="1165763"/>
            </a:xfrm>
            <a:custGeom>
              <a:avLst/>
              <a:gdLst/>
              <a:ahLst/>
              <a:cxnLst/>
              <a:rect l="l" t="t" r="r" b="b"/>
              <a:pathLst>
                <a:path w="14778" h="29155" extrusionOk="0">
                  <a:moveTo>
                    <a:pt x="0" y="0"/>
                  </a:moveTo>
                  <a:lnTo>
                    <a:pt x="0" y="29155"/>
                  </a:lnTo>
                  <a:lnTo>
                    <a:pt x="14778" y="29155"/>
                  </a:lnTo>
                  <a:lnTo>
                    <a:pt x="147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5944790" y="1111669"/>
              <a:ext cx="590898" cy="466865"/>
            </a:xfrm>
            <a:custGeom>
              <a:avLst/>
              <a:gdLst/>
              <a:ahLst/>
              <a:cxnLst/>
              <a:rect l="l" t="t" r="r" b="b"/>
              <a:pathLst>
                <a:path w="14778" h="11676" extrusionOk="0">
                  <a:moveTo>
                    <a:pt x="0" y="1"/>
                  </a:moveTo>
                  <a:lnTo>
                    <a:pt x="0" y="11676"/>
                  </a:lnTo>
                  <a:lnTo>
                    <a:pt x="14778" y="11676"/>
                  </a:lnTo>
                  <a:lnTo>
                    <a:pt x="147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5069863" y="2468123"/>
              <a:ext cx="784306" cy="466865"/>
            </a:xfrm>
            <a:custGeom>
              <a:avLst/>
              <a:gdLst/>
              <a:ahLst/>
              <a:cxnLst/>
              <a:rect l="l" t="t" r="r" b="b"/>
              <a:pathLst>
                <a:path w="19615" h="11676" extrusionOk="0">
                  <a:moveTo>
                    <a:pt x="0" y="0"/>
                  </a:moveTo>
                  <a:lnTo>
                    <a:pt x="0" y="11675"/>
                  </a:lnTo>
                  <a:lnTo>
                    <a:pt x="19614" y="11675"/>
                  </a:lnTo>
                  <a:lnTo>
                    <a:pt x="196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5944790" y="2292034"/>
              <a:ext cx="629564" cy="626925"/>
            </a:xfrm>
            <a:custGeom>
              <a:avLst/>
              <a:gdLst/>
              <a:ahLst/>
              <a:cxnLst/>
              <a:rect l="l" t="t" r="r" b="b"/>
              <a:pathLst>
                <a:path w="15745" h="15679" extrusionOk="0">
                  <a:moveTo>
                    <a:pt x="0" y="1"/>
                  </a:moveTo>
                  <a:lnTo>
                    <a:pt x="0" y="15679"/>
                  </a:lnTo>
                  <a:lnTo>
                    <a:pt x="15745" y="15679"/>
                  </a:lnTo>
                  <a:lnTo>
                    <a:pt x="157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5944790" y="1681199"/>
              <a:ext cx="1035052" cy="466865"/>
            </a:xfrm>
            <a:custGeom>
              <a:avLst/>
              <a:gdLst/>
              <a:ahLst/>
              <a:cxnLst/>
              <a:rect l="l" t="t" r="r" b="b"/>
              <a:pathLst>
                <a:path w="25886" h="11676" extrusionOk="0">
                  <a:moveTo>
                    <a:pt x="0" y="0"/>
                  </a:moveTo>
                  <a:lnTo>
                    <a:pt x="0" y="11675"/>
                  </a:lnTo>
                  <a:lnTo>
                    <a:pt x="25886" y="11675"/>
                  </a:lnTo>
                  <a:lnTo>
                    <a:pt x="25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15"/>
          <p:cNvGrpSpPr/>
          <p:nvPr/>
        </p:nvGrpSpPr>
        <p:grpSpPr>
          <a:xfrm>
            <a:off x="7388457" y="3850263"/>
            <a:ext cx="4440697" cy="2743999"/>
            <a:chOff x="5364821" y="2571750"/>
            <a:chExt cx="3330523" cy="2057999"/>
          </a:xfrm>
        </p:grpSpPr>
        <p:sp>
          <p:nvSpPr>
            <p:cNvPr id="55" name="Google Shape;55;p15"/>
            <p:cNvSpPr/>
            <p:nvPr/>
          </p:nvSpPr>
          <p:spPr>
            <a:xfrm>
              <a:off x="5554845" y="2571750"/>
              <a:ext cx="2996162" cy="1875170"/>
            </a:xfrm>
            <a:custGeom>
              <a:avLst/>
              <a:gdLst/>
              <a:ahLst/>
              <a:cxnLst/>
              <a:rect l="l" t="t" r="r" b="b"/>
              <a:pathLst>
                <a:path w="83094" h="52005" extrusionOk="0">
                  <a:moveTo>
                    <a:pt x="2102" y="0"/>
                  </a:moveTo>
                  <a:cubicBezTo>
                    <a:pt x="935" y="0"/>
                    <a:pt x="1" y="968"/>
                    <a:pt x="1" y="2135"/>
                  </a:cubicBezTo>
                  <a:lnTo>
                    <a:pt x="1" y="52004"/>
                  </a:lnTo>
                  <a:lnTo>
                    <a:pt x="83094" y="52004"/>
                  </a:lnTo>
                  <a:lnTo>
                    <a:pt x="83094" y="2135"/>
                  </a:lnTo>
                  <a:cubicBezTo>
                    <a:pt x="83094" y="968"/>
                    <a:pt x="82126" y="0"/>
                    <a:pt x="80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5695579" y="2704046"/>
              <a:ext cx="2715923" cy="1623777"/>
            </a:xfrm>
            <a:custGeom>
              <a:avLst/>
              <a:gdLst/>
              <a:ahLst/>
              <a:cxnLst/>
              <a:rect l="l" t="t" r="r" b="b"/>
              <a:pathLst>
                <a:path w="75322" h="45033" extrusionOk="0">
                  <a:moveTo>
                    <a:pt x="1" y="1"/>
                  </a:moveTo>
                  <a:lnTo>
                    <a:pt x="1" y="45033"/>
                  </a:lnTo>
                  <a:lnTo>
                    <a:pt x="75321" y="45033"/>
                  </a:lnTo>
                  <a:lnTo>
                    <a:pt x="753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5364821" y="4428837"/>
              <a:ext cx="3330523" cy="200912"/>
            </a:xfrm>
            <a:custGeom>
              <a:avLst/>
              <a:gdLst/>
              <a:ahLst/>
              <a:cxnLst/>
              <a:rect l="l" t="t" r="r" b="b"/>
              <a:pathLst>
                <a:path w="92367" h="5572" extrusionOk="0">
                  <a:moveTo>
                    <a:pt x="0" y="1"/>
                  </a:moveTo>
                  <a:cubicBezTo>
                    <a:pt x="0" y="3070"/>
                    <a:pt x="2502" y="5571"/>
                    <a:pt x="5604" y="5571"/>
                  </a:cubicBezTo>
                  <a:lnTo>
                    <a:pt x="86762" y="5571"/>
                  </a:lnTo>
                  <a:cubicBezTo>
                    <a:pt x="89865" y="5571"/>
                    <a:pt x="92366" y="3070"/>
                    <a:pt x="92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6669823" y="4430063"/>
              <a:ext cx="665189" cy="52932"/>
            </a:xfrm>
            <a:custGeom>
              <a:avLst/>
              <a:gdLst/>
              <a:ahLst/>
              <a:cxnLst/>
              <a:rect l="l" t="t" r="r" b="b"/>
              <a:pathLst>
                <a:path w="18448" h="1468" extrusionOk="0">
                  <a:moveTo>
                    <a:pt x="1" y="0"/>
                  </a:moveTo>
                  <a:cubicBezTo>
                    <a:pt x="1" y="801"/>
                    <a:pt x="668" y="1468"/>
                    <a:pt x="1469" y="1468"/>
                  </a:cubicBezTo>
                  <a:lnTo>
                    <a:pt x="16980" y="1468"/>
                  </a:lnTo>
                  <a:cubicBezTo>
                    <a:pt x="17780" y="1468"/>
                    <a:pt x="18447" y="834"/>
                    <a:pt x="184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5901252" y="2915742"/>
              <a:ext cx="716895" cy="1157121"/>
            </a:xfrm>
            <a:custGeom>
              <a:avLst/>
              <a:gdLst/>
              <a:ahLst/>
              <a:cxnLst/>
              <a:rect l="l" t="t" r="r" b="b"/>
              <a:pathLst>
                <a:path w="19882" h="32091" extrusionOk="0">
                  <a:moveTo>
                    <a:pt x="1" y="0"/>
                  </a:moveTo>
                  <a:lnTo>
                    <a:pt x="1" y="32090"/>
                  </a:lnTo>
                  <a:lnTo>
                    <a:pt x="19882" y="32090"/>
                  </a:lnTo>
                  <a:lnTo>
                    <a:pt x="19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7684994" y="2922953"/>
              <a:ext cx="517209" cy="517245"/>
            </a:xfrm>
            <a:custGeom>
              <a:avLst/>
              <a:gdLst/>
              <a:ahLst/>
              <a:cxnLst/>
              <a:rect l="l" t="t" r="r" b="b"/>
              <a:pathLst>
                <a:path w="14344" h="14345" extrusionOk="0">
                  <a:moveTo>
                    <a:pt x="0" y="1"/>
                  </a:moveTo>
                  <a:lnTo>
                    <a:pt x="0" y="14344"/>
                  </a:lnTo>
                  <a:lnTo>
                    <a:pt x="14344" y="14344"/>
                  </a:lnTo>
                  <a:lnTo>
                    <a:pt x="143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7775210" y="3019192"/>
              <a:ext cx="336813" cy="336813"/>
            </a:xfrm>
            <a:custGeom>
              <a:avLst/>
              <a:gdLst/>
              <a:ahLst/>
              <a:cxnLst/>
              <a:rect l="l" t="t" r="r" b="b"/>
              <a:pathLst>
                <a:path w="9341" h="9341" extrusionOk="0">
                  <a:moveTo>
                    <a:pt x="4670" y="0"/>
                  </a:moveTo>
                  <a:cubicBezTo>
                    <a:pt x="2068" y="0"/>
                    <a:pt x="0" y="2102"/>
                    <a:pt x="0" y="4670"/>
                  </a:cubicBezTo>
                  <a:cubicBezTo>
                    <a:pt x="0" y="7272"/>
                    <a:pt x="2068" y="9340"/>
                    <a:pt x="4670" y="9340"/>
                  </a:cubicBezTo>
                  <a:cubicBezTo>
                    <a:pt x="7239" y="9340"/>
                    <a:pt x="9340" y="7272"/>
                    <a:pt x="9340" y="4670"/>
                  </a:cubicBezTo>
                  <a:cubicBezTo>
                    <a:pt x="9340" y="2102"/>
                    <a:pt x="7239" y="0"/>
                    <a:pt x="4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7783611" y="3020418"/>
              <a:ext cx="348856" cy="336741"/>
            </a:xfrm>
            <a:custGeom>
              <a:avLst/>
              <a:gdLst/>
              <a:ahLst/>
              <a:cxnLst/>
              <a:rect l="l" t="t" r="r" b="b"/>
              <a:pathLst>
                <a:path w="9675" h="9339" extrusionOk="0">
                  <a:moveTo>
                    <a:pt x="4422" y="1"/>
                  </a:moveTo>
                  <a:cubicBezTo>
                    <a:pt x="3939" y="1"/>
                    <a:pt x="3449" y="75"/>
                    <a:pt x="2969" y="233"/>
                  </a:cubicBezTo>
                  <a:cubicBezTo>
                    <a:pt x="1802" y="600"/>
                    <a:pt x="835" y="1401"/>
                    <a:pt x="301" y="2468"/>
                  </a:cubicBezTo>
                  <a:lnTo>
                    <a:pt x="4437" y="4636"/>
                  </a:lnTo>
                  <a:lnTo>
                    <a:pt x="1" y="6137"/>
                  </a:lnTo>
                  <a:cubicBezTo>
                    <a:pt x="644" y="8093"/>
                    <a:pt x="2513" y="9339"/>
                    <a:pt x="4485" y="9339"/>
                  </a:cubicBezTo>
                  <a:cubicBezTo>
                    <a:pt x="4969" y="9339"/>
                    <a:pt x="5459" y="9264"/>
                    <a:pt x="5938" y="9106"/>
                  </a:cubicBezTo>
                  <a:cubicBezTo>
                    <a:pt x="8340" y="8305"/>
                    <a:pt x="9674" y="5604"/>
                    <a:pt x="8874" y="3202"/>
                  </a:cubicBezTo>
                  <a:cubicBezTo>
                    <a:pt x="8258" y="1246"/>
                    <a:pt x="6394" y="1"/>
                    <a:pt x="4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6693910" y="2915742"/>
              <a:ext cx="914130" cy="1246111"/>
            </a:xfrm>
            <a:custGeom>
              <a:avLst/>
              <a:gdLst/>
              <a:ahLst/>
              <a:cxnLst/>
              <a:rect l="l" t="t" r="r" b="b"/>
              <a:pathLst>
                <a:path w="25352" h="34559" extrusionOk="0">
                  <a:moveTo>
                    <a:pt x="0" y="0"/>
                  </a:moveTo>
                  <a:lnTo>
                    <a:pt x="0" y="34559"/>
                  </a:lnTo>
                  <a:lnTo>
                    <a:pt x="25352" y="34559"/>
                  </a:lnTo>
                  <a:lnTo>
                    <a:pt x="25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6754018" y="2987894"/>
              <a:ext cx="792688" cy="43341"/>
            </a:xfrm>
            <a:custGeom>
              <a:avLst/>
              <a:gdLst/>
              <a:ahLst/>
              <a:cxnLst/>
              <a:rect l="l" t="t" r="r" b="b"/>
              <a:pathLst>
                <a:path w="21984" h="1202" extrusionOk="0">
                  <a:moveTo>
                    <a:pt x="1" y="1"/>
                  </a:moveTo>
                  <a:lnTo>
                    <a:pt x="1" y="1202"/>
                  </a:lnTo>
                  <a:lnTo>
                    <a:pt x="21983" y="1202"/>
                  </a:lnTo>
                  <a:lnTo>
                    <a:pt x="219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754018" y="3084132"/>
              <a:ext cx="216561" cy="43341"/>
            </a:xfrm>
            <a:custGeom>
              <a:avLst/>
              <a:gdLst/>
              <a:ahLst/>
              <a:cxnLst/>
              <a:rect l="l" t="t" r="r" b="b"/>
              <a:pathLst>
                <a:path w="6006" h="1202" extrusionOk="0">
                  <a:moveTo>
                    <a:pt x="1" y="0"/>
                  </a:moveTo>
                  <a:lnTo>
                    <a:pt x="1" y="1201"/>
                  </a:lnTo>
                  <a:lnTo>
                    <a:pt x="6005" y="1201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754018" y="3175539"/>
              <a:ext cx="216561" cy="44531"/>
            </a:xfrm>
            <a:custGeom>
              <a:avLst/>
              <a:gdLst/>
              <a:ahLst/>
              <a:cxnLst/>
              <a:rect l="l" t="t" r="r" b="b"/>
              <a:pathLst>
                <a:path w="6006" h="1235" extrusionOk="0">
                  <a:moveTo>
                    <a:pt x="1" y="1"/>
                  </a:moveTo>
                  <a:lnTo>
                    <a:pt x="1" y="1235"/>
                  </a:lnTo>
                  <a:lnTo>
                    <a:pt x="6005" y="1235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6754018" y="3269361"/>
              <a:ext cx="216561" cy="43341"/>
            </a:xfrm>
            <a:custGeom>
              <a:avLst/>
              <a:gdLst/>
              <a:ahLst/>
              <a:cxnLst/>
              <a:rect l="l" t="t" r="r" b="b"/>
              <a:pathLst>
                <a:path w="6006" h="1202" extrusionOk="0">
                  <a:moveTo>
                    <a:pt x="1" y="0"/>
                  </a:moveTo>
                  <a:lnTo>
                    <a:pt x="1" y="1201"/>
                  </a:lnTo>
                  <a:lnTo>
                    <a:pt x="6005" y="1201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7010245" y="3084132"/>
              <a:ext cx="484721" cy="43341"/>
            </a:xfrm>
            <a:custGeom>
              <a:avLst/>
              <a:gdLst/>
              <a:ahLst/>
              <a:cxnLst/>
              <a:rect l="l" t="t" r="r" b="b"/>
              <a:pathLst>
                <a:path w="1344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13443" y="1201"/>
                  </a:lnTo>
                  <a:lnTo>
                    <a:pt x="13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7010245" y="3175539"/>
              <a:ext cx="484721" cy="44531"/>
            </a:xfrm>
            <a:custGeom>
              <a:avLst/>
              <a:gdLst/>
              <a:ahLst/>
              <a:cxnLst/>
              <a:rect l="l" t="t" r="r" b="b"/>
              <a:pathLst>
                <a:path w="13443" h="1235" extrusionOk="0">
                  <a:moveTo>
                    <a:pt x="0" y="1"/>
                  </a:moveTo>
                  <a:lnTo>
                    <a:pt x="0" y="1235"/>
                  </a:lnTo>
                  <a:lnTo>
                    <a:pt x="13443" y="1235"/>
                  </a:lnTo>
                  <a:lnTo>
                    <a:pt x="134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6787696" y="3678293"/>
              <a:ext cx="728938" cy="37320"/>
            </a:xfrm>
            <a:custGeom>
              <a:avLst/>
              <a:gdLst/>
              <a:ahLst/>
              <a:cxnLst/>
              <a:rect l="l" t="t" r="r" b="b"/>
              <a:pathLst>
                <a:path w="20216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20215" y="1035"/>
                  </a:lnTo>
                  <a:lnTo>
                    <a:pt x="20215" y="1"/>
                  </a:lnTo>
                  <a:close/>
                </a:path>
              </a:pathLst>
            </a:custGeom>
            <a:solidFill>
              <a:srgbClr val="7BB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6787696" y="3762488"/>
              <a:ext cx="728938" cy="37320"/>
            </a:xfrm>
            <a:custGeom>
              <a:avLst/>
              <a:gdLst/>
              <a:ahLst/>
              <a:cxnLst/>
              <a:rect l="l" t="t" r="r" b="b"/>
              <a:pathLst>
                <a:path w="20216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20215" y="1035"/>
                  </a:lnTo>
                  <a:lnTo>
                    <a:pt x="202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6787696" y="3858726"/>
              <a:ext cx="728938" cy="37320"/>
            </a:xfrm>
            <a:custGeom>
              <a:avLst/>
              <a:gdLst/>
              <a:ahLst/>
              <a:cxnLst/>
              <a:rect l="l" t="t" r="r" b="b"/>
              <a:pathLst>
                <a:path w="20216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20215" y="1035"/>
                  </a:lnTo>
                  <a:lnTo>
                    <a:pt x="202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6787696" y="3942922"/>
              <a:ext cx="728938" cy="37320"/>
            </a:xfrm>
            <a:custGeom>
              <a:avLst/>
              <a:gdLst/>
              <a:ahLst/>
              <a:cxnLst/>
              <a:rect l="l" t="t" r="r" b="b"/>
              <a:pathLst>
                <a:path w="20216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20215" y="1035"/>
                  </a:lnTo>
                  <a:lnTo>
                    <a:pt x="202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787696" y="3678293"/>
              <a:ext cx="728938" cy="37320"/>
            </a:xfrm>
            <a:custGeom>
              <a:avLst/>
              <a:gdLst/>
              <a:ahLst/>
              <a:cxnLst/>
              <a:rect l="l" t="t" r="r" b="b"/>
              <a:pathLst>
                <a:path w="20216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20215" y="1035"/>
                  </a:lnTo>
                  <a:lnTo>
                    <a:pt x="20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6787696" y="3762488"/>
              <a:ext cx="261056" cy="37320"/>
            </a:xfrm>
            <a:custGeom>
              <a:avLst/>
              <a:gdLst/>
              <a:ahLst/>
              <a:cxnLst/>
              <a:rect l="l" t="t" r="r" b="b"/>
              <a:pathLst>
                <a:path w="7240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7239" y="1035"/>
                  </a:lnTo>
                  <a:lnTo>
                    <a:pt x="7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787696" y="3858726"/>
              <a:ext cx="394577" cy="37320"/>
            </a:xfrm>
            <a:custGeom>
              <a:avLst/>
              <a:gdLst/>
              <a:ahLst/>
              <a:cxnLst/>
              <a:rect l="l" t="t" r="r" b="b"/>
              <a:pathLst>
                <a:path w="10943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10942" y="1035"/>
                  </a:lnTo>
                  <a:lnTo>
                    <a:pt x="10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787696" y="3942922"/>
              <a:ext cx="121550" cy="37320"/>
            </a:xfrm>
            <a:custGeom>
              <a:avLst/>
              <a:gdLst/>
              <a:ahLst/>
              <a:cxnLst/>
              <a:rect l="l" t="t" r="r" b="b"/>
              <a:pathLst>
                <a:path w="3371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3370" y="1035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752828" y="3407679"/>
              <a:ext cx="170840" cy="170840"/>
            </a:xfrm>
            <a:custGeom>
              <a:avLst/>
              <a:gdLst/>
              <a:ahLst/>
              <a:cxnLst/>
              <a:rect l="l" t="t" r="r" b="b"/>
              <a:pathLst>
                <a:path w="4738" h="4738" extrusionOk="0">
                  <a:moveTo>
                    <a:pt x="2369" y="468"/>
                  </a:moveTo>
                  <a:cubicBezTo>
                    <a:pt x="2869" y="468"/>
                    <a:pt x="3336" y="668"/>
                    <a:pt x="3670" y="935"/>
                  </a:cubicBezTo>
                  <a:cubicBezTo>
                    <a:pt x="4037" y="1301"/>
                    <a:pt x="4237" y="1768"/>
                    <a:pt x="4237" y="2336"/>
                  </a:cubicBezTo>
                  <a:cubicBezTo>
                    <a:pt x="4237" y="2836"/>
                    <a:pt x="4070" y="3303"/>
                    <a:pt x="3703" y="3670"/>
                  </a:cubicBezTo>
                  <a:cubicBezTo>
                    <a:pt x="3370" y="4003"/>
                    <a:pt x="2869" y="4204"/>
                    <a:pt x="2369" y="4204"/>
                  </a:cubicBezTo>
                  <a:cubicBezTo>
                    <a:pt x="1869" y="4204"/>
                    <a:pt x="1402" y="4037"/>
                    <a:pt x="1035" y="3670"/>
                  </a:cubicBezTo>
                  <a:cubicBezTo>
                    <a:pt x="701" y="3336"/>
                    <a:pt x="501" y="2836"/>
                    <a:pt x="501" y="2336"/>
                  </a:cubicBezTo>
                  <a:cubicBezTo>
                    <a:pt x="501" y="1835"/>
                    <a:pt x="668" y="1368"/>
                    <a:pt x="1035" y="1001"/>
                  </a:cubicBezTo>
                  <a:cubicBezTo>
                    <a:pt x="1368" y="668"/>
                    <a:pt x="1869" y="468"/>
                    <a:pt x="2369" y="468"/>
                  </a:cubicBezTo>
                  <a:close/>
                  <a:moveTo>
                    <a:pt x="2369" y="1"/>
                  </a:moveTo>
                  <a:cubicBezTo>
                    <a:pt x="1735" y="1"/>
                    <a:pt x="1168" y="234"/>
                    <a:pt x="701" y="701"/>
                  </a:cubicBezTo>
                  <a:cubicBezTo>
                    <a:pt x="234" y="1168"/>
                    <a:pt x="1" y="1735"/>
                    <a:pt x="1" y="2369"/>
                  </a:cubicBezTo>
                  <a:cubicBezTo>
                    <a:pt x="1" y="3003"/>
                    <a:pt x="234" y="3570"/>
                    <a:pt x="701" y="4037"/>
                  </a:cubicBezTo>
                  <a:cubicBezTo>
                    <a:pt x="1168" y="4504"/>
                    <a:pt x="1735" y="4737"/>
                    <a:pt x="2369" y="4737"/>
                  </a:cubicBezTo>
                  <a:cubicBezTo>
                    <a:pt x="3003" y="4737"/>
                    <a:pt x="3637" y="4504"/>
                    <a:pt x="4037" y="4037"/>
                  </a:cubicBezTo>
                  <a:cubicBezTo>
                    <a:pt x="4504" y="3570"/>
                    <a:pt x="4737" y="3003"/>
                    <a:pt x="4737" y="2369"/>
                  </a:cubicBezTo>
                  <a:cubicBezTo>
                    <a:pt x="4737" y="1702"/>
                    <a:pt x="4470" y="1135"/>
                    <a:pt x="4003" y="668"/>
                  </a:cubicBezTo>
                  <a:cubicBezTo>
                    <a:pt x="3536" y="234"/>
                    <a:pt x="3003" y="1"/>
                    <a:pt x="2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838213" y="3407679"/>
              <a:ext cx="85456" cy="85420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01" y="468"/>
                    <a:pt x="968" y="668"/>
                    <a:pt x="1335" y="1001"/>
                  </a:cubicBezTo>
                  <a:cubicBezTo>
                    <a:pt x="1702" y="1335"/>
                    <a:pt x="1936" y="1835"/>
                    <a:pt x="1936" y="2369"/>
                  </a:cubicBezTo>
                  <a:lnTo>
                    <a:pt x="2369" y="2369"/>
                  </a:lnTo>
                  <a:cubicBezTo>
                    <a:pt x="2369" y="1702"/>
                    <a:pt x="2136" y="1135"/>
                    <a:pt x="1635" y="668"/>
                  </a:cubicBezTo>
                  <a:cubicBezTo>
                    <a:pt x="1168" y="234"/>
                    <a:pt x="63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962108" y="3407679"/>
              <a:ext cx="170840" cy="170840"/>
            </a:xfrm>
            <a:custGeom>
              <a:avLst/>
              <a:gdLst/>
              <a:ahLst/>
              <a:cxnLst/>
              <a:rect l="l" t="t" r="r" b="b"/>
              <a:pathLst>
                <a:path w="4738" h="4738" extrusionOk="0">
                  <a:moveTo>
                    <a:pt x="2369" y="468"/>
                  </a:moveTo>
                  <a:cubicBezTo>
                    <a:pt x="2869" y="468"/>
                    <a:pt x="3336" y="668"/>
                    <a:pt x="3670" y="935"/>
                  </a:cubicBezTo>
                  <a:cubicBezTo>
                    <a:pt x="4037" y="1301"/>
                    <a:pt x="4237" y="1768"/>
                    <a:pt x="4237" y="2336"/>
                  </a:cubicBezTo>
                  <a:cubicBezTo>
                    <a:pt x="4237" y="2836"/>
                    <a:pt x="4070" y="3303"/>
                    <a:pt x="3703" y="3670"/>
                  </a:cubicBezTo>
                  <a:cubicBezTo>
                    <a:pt x="3370" y="4003"/>
                    <a:pt x="2869" y="4204"/>
                    <a:pt x="2369" y="4204"/>
                  </a:cubicBezTo>
                  <a:cubicBezTo>
                    <a:pt x="1869" y="4204"/>
                    <a:pt x="1402" y="4037"/>
                    <a:pt x="1035" y="3670"/>
                  </a:cubicBezTo>
                  <a:cubicBezTo>
                    <a:pt x="701" y="3336"/>
                    <a:pt x="501" y="2836"/>
                    <a:pt x="501" y="2336"/>
                  </a:cubicBezTo>
                  <a:cubicBezTo>
                    <a:pt x="501" y="1835"/>
                    <a:pt x="668" y="1368"/>
                    <a:pt x="1035" y="1001"/>
                  </a:cubicBezTo>
                  <a:cubicBezTo>
                    <a:pt x="1368" y="668"/>
                    <a:pt x="1869" y="468"/>
                    <a:pt x="2369" y="468"/>
                  </a:cubicBezTo>
                  <a:close/>
                  <a:moveTo>
                    <a:pt x="2369" y="1"/>
                  </a:moveTo>
                  <a:cubicBezTo>
                    <a:pt x="1735" y="1"/>
                    <a:pt x="1168" y="234"/>
                    <a:pt x="701" y="701"/>
                  </a:cubicBezTo>
                  <a:cubicBezTo>
                    <a:pt x="234" y="1168"/>
                    <a:pt x="1" y="1735"/>
                    <a:pt x="1" y="2369"/>
                  </a:cubicBezTo>
                  <a:cubicBezTo>
                    <a:pt x="1" y="3003"/>
                    <a:pt x="234" y="3570"/>
                    <a:pt x="701" y="4037"/>
                  </a:cubicBezTo>
                  <a:cubicBezTo>
                    <a:pt x="1168" y="4504"/>
                    <a:pt x="1735" y="4737"/>
                    <a:pt x="2369" y="4737"/>
                  </a:cubicBezTo>
                  <a:cubicBezTo>
                    <a:pt x="3003" y="4737"/>
                    <a:pt x="3603" y="4504"/>
                    <a:pt x="4037" y="4037"/>
                  </a:cubicBezTo>
                  <a:cubicBezTo>
                    <a:pt x="4504" y="3570"/>
                    <a:pt x="4737" y="3003"/>
                    <a:pt x="4737" y="2369"/>
                  </a:cubicBezTo>
                  <a:cubicBezTo>
                    <a:pt x="4737" y="1702"/>
                    <a:pt x="4437" y="1135"/>
                    <a:pt x="4004" y="668"/>
                  </a:cubicBezTo>
                  <a:cubicBezTo>
                    <a:pt x="3537" y="234"/>
                    <a:pt x="3003" y="1"/>
                    <a:pt x="2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7046302" y="3408869"/>
              <a:ext cx="85456" cy="169651"/>
            </a:xfrm>
            <a:custGeom>
              <a:avLst/>
              <a:gdLst/>
              <a:ahLst/>
              <a:cxnLst/>
              <a:rect l="l" t="t" r="r" b="b"/>
              <a:pathLst>
                <a:path w="2370" h="4705" extrusionOk="0">
                  <a:moveTo>
                    <a:pt x="1" y="1"/>
                  </a:moveTo>
                  <a:lnTo>
                    <a:pt x="1" y="468"/>
                  </a:lnTo>
                  <a:cubicBezTo>
                    <a:pt x="501" y="468"/>
                    <a:pt x="935" y="668"/>
                    <a:pt x="1335" y="1002"/>
                  </a:cubicBezTo>
                  <a:cubicBezTo>
                    <a:pt x="1702" y="1335"/>
                    <a:pt x="1902" y="1836"/>
                    <a:pt x="1902" y="2369"/>
                  </a:cubicBezTo>
                  <a:cubicBezTo>
                    <a:pt x="1902" y="2870"/>
                    <a:pt x="1735" y="3337"/>
                    <a:pt x="1368" y="3704"/>
                  </a:cubicBezTo>
                  <a:cubicBezTo>
                    <a:pt x="1035" y="4037"/>
                    <a:pt x="534" y="4237"/>
                    <a:pt x="34" y="4237"/>
                  </a:cubicBezTo>
                  <a:lnTo>
                    <a:pt x="34" y="4704"/>
                  </a:lnTo>
                  <a:cubicBezTo>
                    <a:pt x="668" y="4704"/>
                    <a:pt x="1268" y="4471"/>
                    <a:pt x="1669" y="4037"/>
                  </a:cubicBezTo>
                  <a:cubicBezTo>
                    <a:pt x="2102" y="3570"/>
                    <a:pt x="2369" y="3003"/>
                    <a:pt x="2369" y="2369"/>
                  </a:cubicBezTo>
                  <a:cubicBezTo>
                    <a:pt x="2369" y="1702"/>
                    <a:pt x="2069" y="1135"/>
                    <a:pt x="1602" y="668"/>
                  </a:cubicBezTo>
                  <a:cubicBezTo>
                    <a:pt x="1168" y="234"/>
                    <a:pt x="60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7169007" y="3407679"/>
              <a:ext cx="170804" cy="170840"/>
            </a:xfrm>
            <a:custGeom>
              <a:avLst/>
              <a:gdLst/>
              <a:ahLst/>
              <a:cxnLst/>
              <a:rect l="l" t="t" r="r" b="b"/>
              <a:pathLst>
                <a:path w="4737" h="4738" extrusionOk="0">
                  <a:moveTo>
                    <a:pt x="2369" y="468"/>
                  </a:moveTo>
                  <a:cubicBezTo>
                    <a:pt x="2869" y="468"/>
                    <a:pt x="3336" y="668"/>
                    <a:pt x="3669" y="935"/>
                  </a:cubicBezTo>
                  <a:cubicBezTo>
                    <a:pt x="4036" y="1301"/>
                    <a:pt x="4237" y="1768"/>
                    <a:pt x="4237" y="2336"/>
                  </a:cubicBezTo>
                  <a:cubicBezTo>
                    <a:pt x="4237" y="2836"/>
                    <a:pt x="4070" y="3303"/>
                    <a:pt x="3703" y="3670"/>
                  </a:cubicBezTo>
                  <a:cubicBezTo>
                    <a:pt x="3369" y="4003"/>
                    <a:pt x="2869" y="4204"/>
                    <a:pt x="2369" y="4204"/>
                  </a:cubicBezTo>
                  <a:cubicBezTo>
                    <a:pt x="1868" y="4204"/>
                    <a:pt x="1401" y="4037"/>
                    <a:pt x="1034" y="3670"/>
                  </a:cubicBezTo>
                  <a:cubicBezTo>
                    <a:pt x="701" y="3336"/>
                    <a:pt x="501" y="2836"/>
                    <a:pt x="501" y="2336"/>
                  </a:cubicBezTo>
                  <a:cubicBezTo>
                    <a:pt x="501" y="1835"/>
                    <a:pt x="667" y="1368"/>
                    <a:pt x="1034" y="1001"/>
                  </a:cubicBezTo>
                  <a:cubicBezTo>
                    <a:pt x="1368" y="668"/>
                    <a:pt x="1868" y="468"/>
                    <a:pt x="2369" y="468"/>
                  </a:cubicBezTo>
                  <a:close/>
                  <a:moveTo>
                    <a:pt x="2369" y="1"/>
                  </a:moveTo>
                  <a:cubicBezTo>
                    <a:pt x="1735" y="1"/>
                    <a:pt x="1168" y="234"/>
                    <a:pt x="701" y="701"/>
                  </a:cubicBezTo>
                  <a:cubicBezTo>
                    <a:pt x="267" y="1168"/>
                    <a:pt x="0" y="1735"/>
                    <a:pt x="0" y="2369"/>
                  </a:cubicBezTo>
                  <a:cubicBezTo>
                    <a:pt x="0" y="3003"/>
                    <a:pt x="234" y="3570"/>
                    <a:pt x="701" y="4037"/>
                  </a:cubicBezTo>
                  <a:cubicBezTo>
                    <a:pt x="1168" y="4504"/>
                    <a:pt x="1735" y="4737"/>
                    <a:pt x="2369" y="4737"/>
                  </a:cubicBezTo>
                  <a:cubicBezTo>
                    <a:pt x="3002" y="4737"/>
                    <a:pt x="3603" y="4504"/>
                    <a:pt x="4036" y="4037"/>
                  </a:cubicBezTo>
                  <a:cubicBezTo>
                    <a:pt x="4503" y="3570"/>
                    <a:pt x="4737" y="3003"/>
                    <a:pt x="4737" y="2369"/>
                  </a:cubicBezTo>
                  <a:cubicBezTo>
                    <a:pt x="4737" y="1702"/>
                    <a:pt x="4470" y="1135"/>
                    <a:pt x="4003" y="668"/>
                  </a:cubicBezTo>
                  <a:cubicBezTo>
                    <a:pt x="3536" y="234"/>
                    <a:pt x="3002" y="1"/>
                    <a:pt x="2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7194247" y="3407679"/>
              <a:ext cx="144374" cy="170840"/>
            </a:xfrm>
            <a:custGeom>
              <a:avLst/>
              <a:gdLst/>
              <a:ahLst/>
              <a:cxnLst/>
              <a:rect l="l" t="t" r="r" b="b"/>
              <a:pathLst>
                <a:path w="4004" h="4738" extrusionOk="0">
                  <a:moveTo>
                    <a:pt x="1635" y="1"/>
                  </a:moveTo>
                  <a:lnTo>
                    <a:pt x="1635" y="468"/>
                  </a:lnTo>
                  <a:cubicBezTo>
                    <a:pt x="2136" y="468"/>
                    <a:pt x="2603" y="668"/>
                    <a:pt x="2969" y="1001"/>
                  </a:cubicBezTo>
                  <a:cubicBezTo>
                    <a:pt x="3336" y="1335"/>
                    <a:pt x="3537" y="1835"/>
                    <a:pt x="3537" y="2369"/>
                  </a:cubicBezTo>
                  <a:cubicBezTo>
                    <a:pt x="3537" y="2869"/>
                    <a:pt x="3370" y="3336"/>
                    <a:pt x="3003" y="3703"/>
                  </a:cubicBezTo>
                  <a:cubicBezTo>
                    <a:pt x="2669" y="4037"/>
                    <a:pt x="2169" y="4237"/>
                    <a:pt x="1669" y="4237"/>
                  </a:cubicBezTo>
                  <a:cubicBezTo>
                    <a:pt x="1168" y="4237"/>
                    <a:pt x="701" y="4070"/>
                    <a:pt x="334" y="3703"/>
                  </a:cubicBezTo>
                  <a:lnTo>
                    <a:pt x="1" y="4037"/>
                  </a:lnTo>
                  <a:cubicBezTo>
                    <a:pt x="468" y="4504"/>
                    <a:pt x="1035" y="4737"/>
                    <a:pt x="1669" y="4737"/>
                  </a:cubicBezTo>
                  <a:cubicBezTo>
                    <a:pt x="2302" y="4737"/>
                    <a:pt x="2836" y="4504"/>
                    <a:pt x="3303" y="4037"/>
                  </a:cubicBezTo>
                  <a:cubicBezTo>
                    <a:pt x="3770" y="3570"/>
                    <a:pt x="4004" y="3003"/>
                    <a:pt x="4004" y="2369"/>
                  </a:cubicBezTo>
                  <a:cubicBezTo>
                    <a:pt x="4004" y="1702"/>
                    <a:pt x="3737" y="1135"/>
                    <a:pt x="3270" y="668"/>
                  </a:cubicBezTo>
                  <a:cubicBezTo>
                    <a:pt x="2803" y="234"/>
                    <a:pt x="2269" y="1"/>
                    <a:pt x="1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7377060" y="3407679"/>
              <a:ext cx="170840" cy="170840"/>
            </a:xfrm>
            <a:custGeom>
              <a:avLst/>
              <a:gdLst/>
              <a:ahLst/>
              <a:cxnLst/>
              <a:rect l="l" t="t" r="r" b="b"/>
              <a:pathLst>
                <a:path w="4738" h="4738" extrusionOk="0">
                  <a:moveTo>
                    <a:pt x="2369" y="468"/>
                  </a:moveTo>
                  <a:cubicBezTo>
                    <a:pt x="2870" y="468"/>
                    <a:pt x="3337" y="668"/>
                    <a:pt x="3670" y="935"/>
                  </a:cubicBezTo>
                  <a:cubicBezTo>
                    <a:pt x="4037" y="1301"/>
                    <a:pt x="4237" y="1768"/>
                    <a:pt x="4237" y="2336"/>
                  </a:cubicBezTo>
                  <a:cubicBezTo>
                    <a:pt x="4237" y="2836"/>
                    <a:pt x="4071" y="3303"/>
                    <a:pt x="3704" y="3670"/>
                  </a:cubicBezTo>
                  <a:cubicBezTo>
                    <a:pt x="3370" y="4003"/>
                    <a:pt x="2870" y="4204"/>
                    <a:pt x="2369" y="4204"/>
                  </a:cubicBezTo>
                  <a:cubicBezTo>
                    <a:pt x="1869" y="4204"/>
                    <a:pt x="1402" y="4037"/>
                    <a:pt x="1035" y="3670"/>
                  </a:cubicBezTo>
                  <a:cubicBezTo>
                    <a:pt x="701" y="3336"/>
                    <a:pt x="501" y="2836"/>
                    <a:pt x="501" y="2336"/>
                  </a:cubicBezTo>
                  <a:cubicBezTo>
                    <a:pt x="501" y="1835"/>
                    <a:pt x="668" y="1368"/>
                    <a:pt x="1035" y="1001"/>
                  </a:cubicBezTo>
                  <a:cubicBezTo>
                    <a:pt x="1369" y="668"/>
                    <a:pt x="1869" y="468"/>
                    <a:pt x="2369" y="468"/>
                  </a:cubicBezTo>
                  <a:close/>
                  <a:moveTo>
                    <a:pt x="2369" y="1"/>
                  </a:moveTo>
                  <a:cubicBezTo>
                    <a:pt x="1736" y="1"/>
                    <a:pt x="1168" y="234"/>
                    <a:pt x="701" y="701"/>
                  </a:cubicBezTo>
                  <a:cubicBezTo>
                    <a:pt x="234" y="1168"/>
                    <a:pt x="1" y="1735"/>
                    <a:pt x="1" y="2369"/>
                  </a:cubicBezTo>
                  <a:cubicBezTo>
                    <a:pt x="1" y="3003"/>
                    <a:pt x="234" y="3570"/>
                    <a:pt x="701" y="4037"/>
                  </a:cubicBezTo>
                  <a:cubicBezTo>
                    <a:pt x="1168" y="4504"/>
                    <a:pt x="1736" y="4737"/>
                    <a:pt x="2369" y="4737"/>
                  </a:cubicBezTo>
                  <a:cubicBezTo>
                    <a:pt x="3003" y="4737"/>
                    <a:pt x="3570" y="4504"/>
                    <a:pt x="4037" y="4037"/>
                  </a:cubicBezTo>
                  <a:cubicBezTo>
                    <a:pt x="4471" y="3570"/>
                    <a:pt x="4738" y="3003"/>
                    <a:pt x="4738" y="2369"/>
                  </a:cubicBezTo>
                  <a:cubicBezTo>
                    <a:pt x="4738" y="1702"/>
                    <a:pt x="4437" y="1135"/>
                    <a:pt x="3970" y="668"/>
                  </a:cubicBezTo>
                  <a:cubicBezTo>
                    <a:pt x="3537" y="234"/>
                    <a:pt x="3003" y="1"/>
                    <a:pt x="2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7377060" y="3407679"/>
              <a:ext cx="168425" cy="170840"/>
            </a:xfrm>
            <a:custGeom>
              <a:avLst/>
              <a:gdLst/>
              <a:ahLst/>
              <a:cxnLst/>
              <a:rect l="l" t="t" r="r" b="b"/>
              <a:pathLst>
                <a:path w="4671" h="4738" extrusionOk="0">
                  <a:moveTo>
                    <a:pt x="2269" y="1"/>
                  </a:moveTo>
                  <a:lnTo>
                    <a:pt x="2269" y="468"/>
                  </a:lnTo>
                  <a:cubicBezTo>
                    <a:pt x="2770" y="468"/>
                    <a:pt x="3237" y="668"/>
                    <a:pt x="3604" y="1001"/>
                  </a:cubicBezTo>
                  <a:cubicBezTo>
                    <a:pt x="4004" y="1335"/>
                    <a:pt x="4204" y="1835"/>
                    <a:pt x="4204" y="2369"/>
                  </a:cubicBezTo>
                  <a:cubicBezTo>
                    <a:pt x="4204" y="2869"/>
                    <a:pt x="4037" y="3336"/>
                    <a:pt x="3670" y="3703"/>
                  </a:cubicBezTo>
                  <a:cubicBezTo>
                    <a:pt x="3337" y="4037"/>
                    <a:pt x="2836" y="4237"/>
                    <a:pt x="2336" y="4237"/>
                  </a:cubicBezTo>
                  <a:cubicBezTo>
                    <a:pt x="1836" y="4237"/>
                    <a:pt x="1369" y="4070"/>
                    <a:pt x="1002" y="3703"/>
                  </a:cubicBezTo>
                  <a:cubicBezTo>
                    <a:pt x="668" y="3370"/>
                    <a:pt x="435" y="2869"/>
                    <a:pt x="435" y="2369"/>
                  </a:cubicBezTo>
                  <a:lnTo>
                    <a:pt x="1" y="2369"/>
                  </a:lnTo>
                  <a:cubicBezTo>
                    <a:pt x="1" y="3003"/>
                    <a:pt x="234" y="3570"/>
                    <a:pt x="701" y="4037"/>
                  </a:cubicBezTo>
                  <a:cubicBezTo>
                    <a:pt x="1168" y="4504"/>
                    <a:pt x="1736" y="4737"/>
                    <a:pt x="2369" y="4737"/>
                  </a:cubicBezTo>
                  <a:cubicBezTo>
                    <a:pt x="3003" y="4737"/>
                    <a:pt x="3570" y="4504"/>
                    <a:pt x="3937" y="4037"/>
                  </a:cubicBezTo>
                  <a:cubicBezTo>
                    <a:pt x="4404" y="3570"/>
                    <a:pt x="4671" y="3003"/>
                    <a:pt x="4671" y="2369"/>
                  </a:cubicBezTo>
                  <a:cubicBezTo>
                    <a:pt x="4671" y="1702"/>
                    <a:pt x="4371" y="1135"/>
                    <a:pt x="3904" y="668"/>
                  </a:cubicBezTo>
                  <a:cubicBezTo>
                    <a:pt x="3437" y="234"/>
                    <a:pt x="2903" y="1"/>
                    <a:pt x="22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901252" y="2915742"/>
              <a:ext cx="716895" cy="107091"/>
            </a:xfrm>
            <a:custGeom>
              <a:avLst/>
              <a:gdLst/>
              <a:ahLst/>
              <a:cxnLst/>
              <a:rect l="l" t="t" r="r" b="b"/>
              <a:pathLst>
                <a:path w="19882" h="2970" extrusionOk="0">
                  <a:moveTo>
                    <a:pt x="1" y="0"/>
                  </a:moveTo>
                  <a:lnTo>
                    <a:pt x="1" y="2969"/>
                  </a:lnTo>
                  <a:lnTo>
                    <a:pt x="19882" y="2969"/>
                  </a:lnTo>
                  <a:lnTo>
                    <a:pt x="19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945748" y="3359578"/>
              <a:ext cx="641138" cy="43341"/>
            </a:xfrm>
            <a:custGeom>
              <a:avLst/>
              <a:gdLst/>
              <a:ahLst/>
              <a:cxnLst/>
              <a:rect l="l" t="t" r="r" b="b"/>
              <a:pathLst>
                <a:path w="17781" h="1202" extrusionOk="0">
                  <a:moveTo>
                    <a:pt x="1" y="0"/>
                  </a:moveTo>
                  <a:lnTo>
                    <a:pt x="1" y="1201"/>
                  </a:lnTo>
                  <a:lnTo>
                    <a:pt x="17780" y="1201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945748" y="3431730"/>
              <a:ext cx="641138" cy="43341"/>
            </a:xfrm>
            <a:custGeom>
              <a:avLst/>
              <a:gdLst/>
              <a:ahLst/>
              <a:cxnLst/>
              <a:rect l="l" t="t" r="r" b="b"/>
              <a:pathLst>
                <a:path w="17781" h="1202" extrusionOk="0">
                  <a:moveTo>
                    <a:pt x="1" y="1"/>
                  </a:moveTo>
                  <a:lnTo>
                    <a:pt x="1" y="1202"/>
                  </a:lnTo>
                  <a:lnTo>
                    <a:pt x="17780" y="1202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945748" y="3501501"/>
              <a:ext cx="641138" cy="44531"/>
            </a:xfrm>
            <a:custGeom>
              <a:avLst/>
              <a:gdLst/>
              <a:ahLst/>
              <a:cxnLst/>
              <a:rect l="l" t="t" r="r" b="b"/>
              <a:pathLst>
                <a:path w="17781" h="1235" extrusionOk="0">
                  <a:moveTo>
                    <a:pt x="1" y="0"/>
                  </a:moveTo>
                  <a:lnTo>
                    <a:pt x="1" y="1235"/>
                  </a:lnTo>
                  <a:lnTo>
                    <a:pt x="17780" y="1235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5945748" y="3574879"/>
              <a:ext cx="641138" cy="43341"/>
            </a:xfrm>
            <a:custGeom>
              <a:avLst/>
              <a:gdLst/>
              <a:ahLst/>
              <a:cxnLst/>
              <a:rect l="l" t="t" r="r" b="b"/>
              <a:pathLst>
                <a:path w="17781" h="1202" extrusionOk="0">
                  <a:moveTo>
                    <a:pt x="1" y="0"/>
                  </a:moveTo>
                  <a:lnTo>
                    <a:pt x="1" y="1201"/>
                  </a:lnTo>
                  <a:lnTo>
                    <a:pt x="17780" y="1201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5945748" y="3647031"/>
              <a:ext cx="641138" cy="43341"/>
            </a:xfrm>
            <a:custGeom>
              <a:avLst/>
              <a:gdLst/>
              <a:ahLst/>
              <a:cxnLst/>
              <a:rect l="l" t="t" r="r" b="b"/>
              <a:pathLst>
                <a:path w="17781" h="1202" extrusionOk="0">
                  <a:moveTo>
                    <a:pt x="1" y="1"/>
                  </a:moveTo>
                  <a:lnTo>
                    <a:pt x="1" y="1201"/>
                  </a:lnTo>
                  <a:lnTo>
                    <a:pt x="17780" y="1201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5945748" y="3717993"/>
              <a:ext cx="641138" cy="44531"/>
            </a:xfrm>
            <a:custGeom>
              <a:avLst/>
              <a:gdLst/>
              <a:ahLst/>
              <a:cxnLst/>
              <a:rect l="l" t="t" r="r" b="b"/>
              <a:pathLst>
                <a:path w="17781" h="1235" extrusionOk="0">
                  <a:moveTo>
                    <a:pt x="1" y="1"/>
                  </a:moveTo>
                  <a:lnTo>
                    <a:pt x="1" y="1235"/>
                  </a:lnTo>
                  <a:lnTo>
                    <a:pt x="17780" y="1235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5945748" y="3791370"/>
              <a:ext cx="641138" cy="43341"/>
            </a:xfrm>
            <a:custGeom>
              <a:avLst/>
              <a:gdLst/>
              <a:ahLst/>
              <a:cxnLst/>
              <a:rect l="l" t="t" r="r" b="b"/>
              <a:pathLst>
                <a:path w="17781" h="1202" extrusionOk="0">
                  <a:moveTo>
                    <a:pt x="1" y="1"/>
                  </a:moveTo>
                  <a:lnTo>
                    <a:pt x="1" y="1201"/>
                  </a:lnTo>
                  <a:lnTo>
                    <a:pt x="17780" y="1201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5945748" y="3862332"/>
              <a:ext cx="641138" cy="44531"/>
            </a:xfrm>
            <a:custGeom>
              <a:avLst/>
              <a:gdLst/>
              <a:ahLst/>
              <a:cxnLst/>
              <a:rect l="l" t="t" r="r" b="b"/>
              <a:pathLst>
                <a:path w="17781" h="1235" extrusionOk="0">
                  <a:moveTo>
                    <a:pt x="1" y="1"/>
                  </a:moveTo>
                  <a:lnTo>
                    <a:pt x="1" y="1235"/>
                  </a:lnTo>
                  <a:lnTo>
                    <a:pt x="17780" y="1235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695579" y="2704046"/>
              <a:ext cx="2715923" cy="86646"/>
            </a:xfrm>
            <a:custGeom>
              <a:avLst/>
              <a:gdLst/>
              <a:ahLst/>
              <a:cxnLst/>
              <a:rect l="l" t="t" r="r" b="b"/>
              <a:pathLst>
                <a:path w="75322" h="2403" extrusionOk="0">
                  <a:moveTo>
                    <a:pt x="1" y="1"/>
                  </a:moveTo>
                  <a:lnTo>
                    <a:pt x="1" y="2402"/>
                  </a:lnTo>
                  <a:lnTo>
                    <a:pt x="75321" y="2402"/>
                  </a:lnTo>
                  <a:lnTo>
                    <a:pt x="753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748512" y="2717279"/>
              <a:ext cx="60180" cy="6018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1"/>
                  </a:moveTo>
                  <a:cubicBezTo>
                    <a:pt x="367" y="1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cubicBezTo>
                    <a:pt x="1301" y="1668"/>
                    <a:pt x="1668" y="1301"/>
                    <a:pt x="1668" y="834"/>
                  </a:cubicBezTo>
                  <a:cubicBezTo>
                    <a:pt x="1668" y="367"/>
                    <a:pt x="1301" y="1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833896" y="2717279"/>
              <a:ext cx="60180" cy="6018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5" y="1"/>
                  </a:moveTo>
                  <a:cubicBezTo>
                    <a:pt x="368" y="1"/>
                    <a:pt x="1" y="367"/>
                    <a:pt x="1" y="834"/>
                  </a:cubicBezTo>
                  <a:cubicBezTo>
                    <a:pt x="1" y="1301"/>
                    <a:pt x="368" y="1668"/>
                    <a:pt x="835" y="1668"/>
                  </a:cubicBezTo>
                  <a:cubicBezTo>
                    <a:pt x="1302" y="1668"/>
                    <a:pt x="1669" y="1301"/>
                    <a:pt x="1669" y="834"/>
                  </a:cubicBezTo>
                  <a:cubicBezTo>
                    <a:pt x="1669" y="367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919317" y="2717279"/>
              <a:ext cx="60144" cy="60180"/>
            </a:xfrm>
            <a:custGeom>
              <a:avLst/>
              <a:gdLst/>
              <a:ahLst/>
              <a:cxnLst/>
              <a:rect l="l" t="t" r="r" b="b"/>
              <a:pathLst>
                <a:path w="1668" h="1669" extrusionOk="0">
                  <a:moveTo>
                    <a:pt x="834" y="1"/>
                  </a:moveTo>
                  <a:cubicBezTo>
                    <a:pt x="367" y="1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cubicBezTo>
                    <a:pt x="1301" y="1668"/>
                    <a:pt x="1668" y="1301"/>
                    <a:pt x="1668" y="834"/>
                  </a:cubicBezTo>
                  <a:cubicBezTo>
                    <a:pt x="1668" y="367"/>
                    <a:pt x="1301" y="1"/>
                    <a:pt x="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15"/>
          <p:cNvGrpSpPr/>
          <p:nvPr/>
        </p:nvGrpSpPr>
        <p:grpSpPr>
          <a:xfrm>
            <a:off x="5776292" y="5614358"/>
            <a:ext cx="2152200" cy="979908"/>
            <a:chOff x="4079498" y="3894820"/>
            <a:chExt cx="1614150" cy="734931"/>
          </a:xfrm>
        </p:grpSpPr>
        <p:sp>
          <p:nvSpPr>
            <p:cNvPr id="103" name="Google Shape;103;p15"/>
            <p:cNvSpPr/>
            <p:nvPr/>
          </p:nvSpPr>
          <p:spPr>
            <a:xfrm>
              <a:off x="4079498" y="4591241"/>
              <a:ext cx="1614150" cy="38509"/>
            </a:xfrm>
            <a:custGeom>
              <a:avLst/>
              <a:gdLst/>
              <a:ahLst/>
              <a:cxnLst/>
              <a:rect l="l" t="t" r="r" b="b"/>
              <a:pathLst>
                <a:path w="44766" h="1068" extrusionOk="0">
                  <a:moveTo>
                    <a:pt x="0" y="0"/>
                  </a:moveTo>
                  <a:lnTo>
                    <a:pt x="0" y="1067"/>
                  </a:lnTo>
                  <a:lnTo>
                    <a:pt x="44766" y="1067"/>
                  </a:lnTo>
                  <a:lnTo>
                    <a:pt x="447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081878" y="4176252"/>
              <a:ext cx="1611770" cy="174446"/>
            </a:xfrm>
            <a:custGeom>
              <a:avLst/>
              <a:gdLst/>
              <a:ahLst/>
              <a:cxnLst/>
              <a:rect l="l" t="t" r="r" b="b"/>
              <a:pathLst>
                <a:path w="44700" h="4838" extrusionOk="0">
                  <a:moveTo>
                    <a:pt x="1" y="1"/>
                  </a:moveTo>
                  <a:lnTo>
                    <a:pt x="1" y="3737"/>
                  </a:lnTo>
                  <a:lnTo>
                    <a:pt x="1" y="4104"/>
                  </a:lnTo>
                  <a:lnTo>
                    <a:pt x="1" y="4838"/>
                  </a:lnTo>
                  <a:lnTo>
                    <a:pt x="44700" y="4838"/>
                  </a:lnTo>
                  <a:lnTo>
                    <a:pt x="44700" y="4104"/>
                  </a:lnTo>
                  <a:lnTo>
                    <a:pt x="44700" y="3737"/>
                  </a:lnTo>
                  <a:lnTo>
                    <a:pt x="44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4079498" y="4557563"/>
              <a:ext cx="1614150" cy="39699"/>
            </a:xfrm>
            <a:custGeom>
              <a:avLst/>
              <a:gdLst/>
              <a:ahLst/>
              <a:cxnLst/>
              <a:rect l="l" t="t" r="r" b="b"/>
              <a:pathLst>
                <a:path w="44766" h="1101" extrusionOk="0">
                  <a:moveTo>
                    <a:pt x="0" y="0"/>
                  </a:moveTo>
                  <a:lnTo>
                    <a:pt x="0" y="1101"/>
                  </a:lnTo>
                  <a:lnTo>
                    <a:pt x="44766" y="1101"/>
                  </a:lnTo>
                  <a:lnTo>
                    <a:pt x="447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079498" y="4343452"/>
              <a:ext cx="1614150" cy="39735"/>
            </a:xfrm>
            <a:custGeom>
              <a:avLst/>
              <a:gdLst/>
              <a:ahLst/>
              <a:cxnLst/>
              <a:rect l="l" t="t" r="r" b="b"/>
              <a:pathLst>
                <a:path w="44766" h="1102" extrusionOk="0">
                  <a:moveTo>
                    <a:pt x="0" y="0"/>
                  </a:moveTo>
                  <a:lnTo>
                    <a:pt x="0" y="1101"/>
                  </a:lnTo>
                  <a:lnTo>
                    <a:pt x="44766" y="1101"/>
                  </a:lnTo>
                  <a:lnTo>
                    <a:pt x="447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079498" y="4381926"/>
              <a:ext cx="1614150" cy="174446"/>
            </a:xfrm>
            <a:custGeom>
              <a:avLst/>
              <a:gdLst/>
              <a:ahLst/>
              <a:cxnLst/>
              <a:rect l="l" t="t" r="r" b="b"/>
              <a:pathLst>
                <a:path w="44766" h="4838" extrusionOk="0">
                  <a:moveTo>
                    <a:pt x="0" y="1"/>
                  </a:moveTo>
                  <a:lnTo>
                    <a:pt x="0" y="4838"/>
                  </a:lnTo>
                  <a:lnTo>
                    <a:pt x="44766" y="4838"/>
                  </a:lnTo>
                  <a:lnTo>
                    <a:pt x="447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146854" y="3896010"/>
              <a:ext cx="1403682" cy="282691"/>
            </a:xfrm>
            <a:custGeom>
              <a:avLst/>
              <a:gdLst/>
              <a:ahLst/>
              <a:cxnLst/>
              <a:rect l="l" t="t" r="r" b="b"/>
              <a:pathLst>
                <a:path w="38929" h="7840" extrusionOk="0">
                  <a:moveTo>
                    <a:pt x="0" y="1"/>
                  </a:moveTo>
                  <a:lnTo>
                    <a:pt x="0" y="7840"/>
                  </a:lnTo>
                  <a:lnTo>
                    <a:pt x="38928" y="7840"/>
                  </a:lnTo>
                  <a:lnTo>
                    <a:pt x="389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5397733" y="3894820"/>
              <a:ext cx="56574" cy="282691"/>
            </a:xfrm>
            <a:custGeom>
              <a:avLst/>
              <a:gdLst/>
              <a:ahLst/>
              <a:cxnLst/>
              <a:rect l="l" t="t" r="r" b="b"/>
              <a:pathLst>
                <a:path w="1569" h="7840" extrusionOk="0">
                  <a:moveTo>
                    <a:pt x="1" y="0"/>
                  </a:moveTo>
                  <a:lnTo>
                    <a:pt x="1" y="7839"/>
                  </a:lnTo>
                  <a:lnTo>
                    <a:pt x="1568" y="783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4203392" y="3894820"/>
              <a:ext cx="57764" cy="282691"/>
            </a:xfrm>
            <a:custGeom>
              <a:avLst/>
              <a:gdLst/>
              <a:ahLst/>
              <a:cxnLst/>
              <a:rect l="l" t="t" r="r" b="b"/>
              <a:pathLst>
                <a:path w="1602" h="7840" extrusionOk="0">
                  <a:moveTo>
                    <a:pt x="0" y="0"/>
                  </a:moveTo>
                  <a:lnTo>
                    <a:pt x="0" y="7839"/>
                  </a:lnTo>
                  <a:lnTo>
                    <a:pt x="1601" y="7839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4413861" y="3939316"/>
              <a:ext cx="821534" cy="186453"/>
            </a:xfrm>
            <a:custGeom>
              <a:avLst/>
              <a:gdLst/>
              <a:ahLst/>
              <a:cxnLst/>
              <a:rect l="l" t="t" r="r" b="b"/>
              <a:pathLst>
                <a:path w="22784" h="5171" extrusionOk="0">
                  <a:moveTo>
                    <a:pt x="1" y="0"/>
                  </a:moveTo>
                  <a:lnTo>
                    <a:pt x="1" y="5171"/>
                  </a:lnTo>
                  <a:lnTo>
                    <a:pt x="22783" y="5171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56">
            <a:extLst>
              <a:ext uri="{FF2B5EF4-FFF2-40B4-BE49-F238E27FC236}">
                <a16:creationId xmlns:a16="http://schemas.microsoft.com/office/drawing/2014/main" id="{71E5C08F-E18A-0BAD-AA63-440AB1ED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AFFE06D-586A-2FF6-1448-4E34364DD612}"/>
              </a:ext>
            </a:extLst>
          </p:cNvPr>
          <p:cNvSpPr/>
          <p:nvPr/>
        </p:nvSpPr>
        <p:spPr>
          <a:xfrm>
            <a:off x="5776292" y="5973174"/>
            <a:ext cx="2152200" cy="241039"/>
          </a:xfrm>
          <a:prstGeom prst="rect">
            <a:avLst/>
          </a:prstGeom>
          <a:solidFill>
            <a:srgbClr val="DF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6D26E72D-9F87-2B53-2637-A10B5F352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081" y="4637699"/>
            <a:ext cx="7252291" cy="838724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กองเทคโนโลยีสารสนเทศ หน่วยบัญชาการรักษาดินแดน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0C443C59-57BD-9ED2-BBA6-596C92CDCEC9}"/>
              </a:ext>
            </a:extLst>
          </p:cNvPr>
          <p:cNvSpPr txBox="1">
            <a:spLocks/>
          </p:cNvSpPr>
          <p:nvPr/>
        </p:nvSpPr>
        <p:spPr>
          <a:xfrm>
            <a:off x="217372" y="956238"/>
            <a:ext cx="9094713" cy="2547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800" b="1" dirty="0">
                <a:solidFill>
                  <a:srgbClr val="FFFF00"/>
                </a:solidFill>
              </a:rPr>
              <a:t>อบรม</a:t>
            </a:r>
            <a:r>
              <a:rPr lang="th-TH" sz="8800" b="1" dirty="0">
                <a:solidFill>
                  <a:schemeClr val="bg1"/>
                </a:solidFill>
              </a:rPr>
              <a:t> </a:t>
            </a:r>
          </a:p>
          <a:p>
            <a:r>
              <a:rPr lang="th-TH" sz="8800" b="1" dirty="0">
                <a:solidFill>
                  <a:srgbClr val="FFFF00"/>
                </a:solidFill>
              </a:rPr>
              <a:t>ผู้กำกับนักศึกษาวิชาทหาร</a:t>
            </a:r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6" name="ชื่อเรื่อง 3">
            <a:extLst>
              <a:ext uri="{FF2B5EF4-FFF2-40B4-BE49-F238E27FC236}">
                <a16:creationId xmlns:a16="http://schemas.microsoft.com/office/drawing/2014/main" id="{025F4E38-111A-8B68-553E-C05B109AA2A4}"/>
              </a:ext>
            </a:extLst>
          </p:cNvPr>
          <p:cNvSpPr txBox="1">
            <a:spLocks/>
          </p:cNvSpPr>
          <p:nvPr/>
        </p:nvSpPr>
        <p:spPr>
          <a:xfrm>
            <a:off x="259959" y="3985760"/>
            <a:ext cx="7255461" cy="838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dirty="0">
                <a:solidFill>
                  <a:schemeClr val="bg1"/>
                </a:solidFill>
              </a:rPr>
              <a:t>โดย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5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การติดตั้งโปรแกรม (ต่อ)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4612919-2D80-C986-E476-F51595FC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84" y="1423493"/>
            <a:ext cx="9963662" cy="4972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20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การติดตั้งโปรแกรม (ต่อ)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24949FD-40CD-A709-495F-91A708153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67" y="1350230"/>
            <a:ext cx="5067560" cy="4743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47AB3F9-C28F-3386-EB40-64581931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373" y="1350230"/>
            <a:ext cx="5067560" cy="4743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73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การติดตั้งโปรแกรม (ต่อ)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7606745-E16C-166B-3CBB-4D704CB6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6" y="1247819"/>
            <a:ext cx="3179087" cy="2473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FC54AE4-3DA8-1173-AFC2-95F5651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58" y="1247818"/>
            <a:ext cx="3179088" cy="2473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0D4332C-1C30-27C9-AA01-9F12573F4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5" y="4002415"/>
            <a:ext cx="3179088" cy="2473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8E2F592-9361-FE1B-65C2-07E151751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158" y="3983813"/>
            <a:ext cx="3179088" cy="247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6C6BAB9-F09B-39A9-828A-3E89C5FCD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645" y="2419254"/>
            <a:ext cx="4675813" cy="2918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027">
            <a:extLst>
              <a:ext uri="{FF2B5EF4-FFF2-40B4-BE49-F238E27FC236}">
                <a16:creationId xmlns:a16="http://schemas.microsoft.com/office/drawing/2014/main" id="{B7A203C0-0EC9-A8AB-92AE-820FCC897D18}"/>
              </a:ext>
            </a:extLst>
          </p:cNvPr>
          <p:cNvSpPr txBox="1"/>
          <p:nvPr/>
        </p:nvSpPr>
        <p:spPr>
          <a:xfrm>
            <a:off x="6090411" y="4752903"/>
            <a:ext cx="40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th-T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027">
            <a:extLst>
              <a:ext uri="{FF2B5EF4-FFF2-40B4-BE49-F238E27FC236}">
                <a16:creationId xmlns:a16="http://schemas.microsoft.com/office/drawing/2014/main" id="{0873E559-42F5-A9DE-8F09-BBBF90A0A1DB}"/>
              </a:ext>
            </a:extLst>
          </p:cNvPr>
          <p:cNvSpPr txBox="1"/>
          <p:nvPr/>
        </p:nvSpPr>
        <p:spPr>
          <a:xfrm>
            <a:off x="1816215" y="4959913"/>
            <a:ext cx="40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th-T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027">
            <a:extLst>
              <a:ext uri="{FF2B5EF4-FFF2-40B4-BE49-F238E27FC236}">
                <a16:creationId xmlns:a16="http://schemas.microsoft.com/office/drawing/2014/main" id="{F5E5219C-75D8-3A47-72C6-FCD4550FA515}"/>
              </a:ext>
            </a:extLst>
          </p:cNvPr>
          <p:cNvSpPr txBox="1"/>
          <p:nvPr/>
        </p:nvSpPr>
        <p:spPr>
          <a:xfrm>
            <a:off x="6290532" y="2192214"/>
            <a:ext cx="40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th-T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027">
            <a:extLst>
              <a:ext uri="{FF2B5EF4-FFF2-40B4-BE49-F238E27FC236}">
                <a16:creationId xmlns:a16="http://schemas.microsoft.com/office/drawing/2014/main" id="{64C7970D-0A81-B40E-3A04-2070427AC7F5}"/>
              </a:ext>
            </a:extLst>
          </p:cNvPr>
          <p:cNvSpPr txBox="1"/>
          <p:nvPr/>
        </p:nvSpPr>
        <p:spPr>
          <a:xfrm>
            <a:off x="1710708" y="2515391"/>
            <a:ext cx="40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th-T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ลูกศร: ขวา 18">
            <a:extLst>
              <a:ext uri="{FF2B5EF4-FFF2-40B4-BE49-F238E27FC236}">
                <a16:creationId xmlns:a16="http://schemas.microsoft.com/office/drawing/2014/main" id="{B731775B-E250-84A7-3668-545D63A8CB80}"/>
              </a:ext>
            </a:extLst>
          </p:cNvPr>
          <p:cNvSpPr/>
          <p:nvPr/>
        </p:nvSpPr>
        <p:spPr>
          <a:xfrm>
            <a:off x="6955630" y="3705550"/>
            <a:ext cx="269631" cy="345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9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การลงทะเบียนผู้ใช้งาน</a:t>
            </a:r>
          </a:p>
        </p:txBody>
      </p:sp>
    </p:spTree>
    <p:extLst>
      <p:ext uri="{BB962C8B-B14F-4D97-AF65-F5344CB8AC3E}">
        <p14:creationId xmlns:p14="http://schemas.microsoft.com/office/powerpoint/2010/main" val="231141687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6A23D388-2446-32DE-ECC1-0C705B6F5958}"/>
              </a:ext>
            </a:extLst>
          </p:cNvPr>
          <p:cNvSpPr/>
          <p:nvPr/>
        </p:nvSpPr>
        <p:spPr>
          <a:xfrm>
            <a:off x="7608277" y="4364869"/>
            <a:ext cx="4126523" cy="1449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2B595F38-430D-6AE7-856C-481DCA4CD350}"/>
              </a:ext>
            </a:extLst>
          </p:cNvPr>
          <p:cNvSpPr/>
          <p:nvPr/>
        </p:nvSpPr>
        <p:spPr>
          <a:xfrm>
            <a:off x="7608277" y="1758463"/>
            <a:ext cx="4126523" cy="18147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การลงทะเบียนผู้ใช้งาน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34EE60C-E256-8EDE-B3A5-7DE436B2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5" y="1160585"/>
            <a:ext cx="7055477" cy="5482026"/>
          </a:xfrm>
          <a:prstGeom prst="rect">
            <a:avLst/>
          </a:prstGeom>
        </p:spPr>
      </p:pic>
      <p:sp>
        <p:nvSpPr>
          <p:cNvPr id="5" name="TextBox 37">
            <a:extLst>
              <a:ext uri="{FF2B5EF4-FFF2-40B4-BE49-F238E27FC236}">
                <a16:creationId xmlns:a16="http://schemas.microsoft.com/office/drawing/2014/main" id="{868848CD-4AF3-C0C0-3AF9-D89D1CFAC4F9}"/>
              </a:ext>
            </a:extLst>
          </p:cNvPr>
          <p:cNvSpPr txBox="1"/>
          <p:nvPr/>
        </p:nvSpPr>
        <p:spPr>
          <a:xfrm>
            <a:off x="7608278" y="1859340"/>
            <a:ext cx="4126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รหัสสถานศึกษา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เป็นตัวเลข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 จะอยู่ในคำสั่ง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ขอเปิดสถานศึกษาวิชาทหาร ที่ </a:t>
            </a:r>
            <a:r>
              <a:rPr lang="th-TH" sz="24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กศท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.นรด. 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เป็นผู้ออกรหัสให้</a:t>
            </a: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83AB1B05-515F-C9E4-26C2-A6FF35BA25F1}"/>
              </a:ext>
            </a:extLst>
          </p:cNvPr>
          <p:cNvSpPr txBox="1"/>
          <p:nvPr/>
        </p:nvSpPr>
        <p:spPr>
          <a:xfrm>
            <a:off x="7608277" y="4471298"/>
            <a:ext cx="4126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รหัสผ่านของสถานศึกษา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เป็นรหัสผ่านที่ทาง </a:t>
            </a:r>
            <a:r>
              <a:rPr lang="th-TH" sz="24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กท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ส.นรด. 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เป็นผู้กำหนดให้</a:t>
            </a:r>
          </a:p>
        </p:txBody>
      </p:sp>
    </p:spTree>
    <p:extLst>
      <p:ext uri="{BB962C8B-B14F-4D97-AF65-F5344CB8AC3E}">
        <p14:creationId xmlns:p14="http://schemas.microsoft.com/office/powerpoint/2010/main" val="172381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การลงทะเบียนผู้ใช้งาน (ต่อ)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B7E0BB0-5519-5460-4B3A-E0982020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64" y="1606847"/>
            <a:ext cx="7466775" cy="4638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6739F47-77FC-5E9F-54A7-ADD17DC86A8A}"/>
              </a:ext>
            </a:extLst>
          </p:cNvPr>
          <p:cNvGrpSpPr/>
          <p:nvPr/>
        </p:nvGrpSpPr>
        <p:grpSpPr>
          <a:xfrm>
            <a:off x="8085999" y="3112494"/>
            <a:ext cx="3810837" cy="1626994"/>
            <a:chOff x="8206991" y="2411606"/>
            <a:chExt cx="3810837" cy="1626994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6D8CF93A-7E12-9472-6D61-5981D6122FFF}"/>
                </a:ext>
              </a:extLst>
            </p:cNvPr>
            <p:cNvSpPr/>
            <p:nvPr/>
          </p:nvSpPr>
          <p:spPr>
            <a:xfrm>
              <a:off x="8206991" y="2411606"/>
              <a:ext cx="3810837" cy="16269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37">
              <a:extLst>
                <a:ext uri="{FF2B5EF4-FFF2-40B4-BE49-F238E27FC236}">
                  <a16:creationId xmlns:a16="http://schemas.microsoft.com/office/drawing/2014/main" id="{CD46519A-2A76-AC73-77D7-199953D6BA6B}"/>
                </a:ext>
              </a:extLst>
            </p:cNvPr>
            <p:cNvSpPr txBox="1"/>
            <p:nvPr/>
          </p:nvSpPr>
          <p:spPr>
            <a:xfrm>
              <a:off x="8206992" y="2512483"/>
              <a:ext cx="38108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เลขประจำตัวประชาชนที่ลงทะเบียน และ การขอสิทธิ์ใช้ข้อมูลจาก มท. จะต้องเป็นเลขเดียวกัน/บุคคลเดียวกัน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6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การลงทะเบียนผู้ใช้งาน (ต่อ)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1B872C9-1E3D-25D7-A297-7A092B756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30" y="2083153"/>
            <a:ext cx="8412540" cy="446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37">
            <a:extLst>
              <a:ext uri="{FF2B5EF4-FFF2-40B4-BE49-F238E27FC236}">
                <a16:creationId xmlns:a16="http://schemas.microsoft.com/office/drawing/2014/main" id="{5E9ACAC0-5EF2-F533-874A-64CCE2CD7BA8}"/>
              </a:ext>
            </a:extLst>
          </p:cNvPr>
          <p:cNvSpPr txBox="1"/>
          <p:nvPr/>
        </p:nvSpPr>
        <p:spPr>
          <a:xfrm>
            <a:off x="1008185" y="1201806"/>
            <a:ext cx="1017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กรอกข้อมูลให้ครบถ้วน โดยเน้นเฉพาะที่เป็นดอกจันสีแดง จากนั้นกดที่ปุ่มบันทึก</a:t>
            </a:r>
          </a:p>
        </p:txBody>
      </p:sp>
    </p:spTree>
    <p:extLst>
      <p:ext uri="{BB962C8B-B14F-4D97-AF65-F5344CB8AC3E}">
        <p14:creationId xmlns:p14="http://schemas.microsoft.com/office/powerpoint/2010/main" val="132859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8EE6E765-51C8-2F49-459F-1C60E56E1CCA}"/>
              </a:ext>
            </a:extLst>
          </p:cNvPr>
          <p:cNvSpPr/>
          <p:nvPr/>
        </p:nvSpPr>
        <p:spPr>
          <a:xfrm>
            <a:off x="8740786" y="2120086"/>
            <a:ext cx="3071446" cy="15592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การลงทะเบียนผู้ใช้งาน (ต่อ)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30A2305-74A0-16FC-6E0E-8E2CCF1A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8" y="1519889"/>
            <a:ext cx="7791217" cy="4862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37">
            <a:extLst>
              <a:ext uri="{FF2B5EF4-FFF2-40B4-BE49-F238E27FC236}">
                <a16:creationId xmlns:a16="http://schemas.microsoft.com/office/drawing/2014/main" id="{DBB69AC7-98BF-2E23-7BC3-E4561391B285}"/>
              </a:ext>
            </a:extLst>
          </p:cNvPr>
          <p:cNvSpPr txBox="1"/>
          <p:nvPr/>
        </p:nvSpPr>
        <p:spPr>
          <a:xfrm>
            <a:off x="8740786" y="2324545"/>
            <a:ext cx="3071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ให้ตรวจสอบรายชื่อ ผู้แทนเดิม กรณีไม่ได้ทำหน้าที่แล้วให้แจ้งเพื่อ </a:t>
            </a:r>
          </a:p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ลบออกจาก สถานศึกษา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95A969B-4C24-1044-8FEA-29B46C019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993" y="3989799"/>
            <a:ext cx="1694506" cy="17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การเข้าใช้งานโปรแกรม</a:t>
            </a:r>
          </a:p>
        </p:txBody>
      </p:sp>
    </p:spTree>
    <p:extLst>
      <p:ext uri="{BB962C8B-B14F-4D97-AF65-F5344CB8AC3E}">
        <p14:creationId xmlns:p14="http://schemas.microsoft.com/office/powerpoint/2010/main" val="78950461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A8805A23-B5B8-442A-464B-CFF2B12A97F2}"/>
              </a:ext>
            </a:extLst>
          </p:cNvPr>
          <p:cNvSpPr/>
          <p:nvPr/>
        </p:nvSpPr>
        <p:spPr>
          <a:xfrm>
            <a:off x="337457" y="4931805"/>
            <a:ext cx="4895302" cy="15343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การใช้เข้าใช้งานโปรแกรม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8A9F6F3-A6FF-0847-294D-AE53ED1D5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" b="4237"/>
          <a:stretch/>
        </p:blipFill>
        <p:spPr>
          <a:xfrm>
            <a:off x="5791197" y="1484117"/>
            <a:ext cx="6173117" cy="3974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B6828EF-C1D1-FDA0-36D4-B9ECF8FE3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0"/>
          <a:stretch/>
        </p:blipFill>
        <p:spPr>
          <a:xfrm>
            <a:off x="227684" y="1484117"/>
            <a:ext cx="4895302" cy="3105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id="{00E415C0-3A2F-F35C-A9C5-5555F5D567C6}"/>
              </a:ext>
            </a:extLst>
          </p:cNvPr>
          <p:cNvSpPr/>
          <p:nvPr/>
        </p:nvSpPr>
        <p:spPr>
          <a:xfrm>
            <a:off x="5322276" y="3458307"/>
            <a:ext cx="269631" cy="345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E7C4C44C-3C44-8FF4-9F2E-DA2CED1757E0}"/>
              </a:ext>
            </a:extLst>
          </p:cNvPr>
          <p:cNvSpPr txBox="1"/>
          <p:nvPr/>
        </p:nvSpPr>
        <p:spPr>
          <a:xfrm>
            <a:off x="337458" y="5107437"/>
            <a:ext cx="4785528" cy="124649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defRPr sz="2700" b="1" kern="1200">
                <a:solidFill>
                  <a:prstClr val="white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lvl1pPr>
          </a:lstStyle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</a:rPr>
              <a:t>ขั้นตอนการใส่รหัส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PIN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</a:rPr>
              <a:t> ต้องระมัดระวังในการใสรหัส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</a:rPr>
              <a:t>ใหถูกตอง หากใสรหัสผิด 3 ครั้งติดตอกัน บัตรจะถูกล็อค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</a:rPr>
              <a:t>ตองไปทำการปลด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Lock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</a:rPr>
              <a:t> รหัสที่สำนักงานเขต/อำเภอ</a:t>
            </a:r>
          </a:p>
        </p:txBody>
      </p:sp>
    </p:spTree>
    <p:extLst>
      <p:ext uri="{BB962C8B-B14F-4D97-AF65-F5344CB8AC3E}">
        <p14:creationId xmlns:p14="http://schemas.microsoft.com/office/powerpoint/2010/main" val="231160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A7FD1B29-FF77-4F06-8FF9-1807B58BBB40}"/>
              </a:ext>
            </a:extLst>
          </p:cNvPr>
          <p:cNvGrpSpPr/>
          <p:nvPr/>
        </p:nvGrpSpPr>
        <p:grpSpPr>
          <a:xfrm>
            <a:off x="421574" y="217496"/>
            <a:ext cx="6855116" cy="1868048"/>
            <a:chOff x="198498" y="862245"/>
            <a:chExt cx="6855116" cy="1868048"/>
          </a:xfrm>
        </p:grpSpPr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5F9980EF-7AE6-4D94-A401-E7EBAA265273}"/>
                </a:ext>
              </a:extLst>
            </p:cNvPr>
            <p:cNvSpPr txBox="1"/>
            <p:nvPr/>
          </p:nvSpPr>
          <p:spPr>
            <a:xfrm>
              <a:off x="314594" y="862245"/>
              <a:ext cx="91354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  <a:endParaRPr lang="th-TH" sz="11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9052FAAC-38C9-46B5-B336-3DDE20C45BE6}"/>
                </a:ext>
              </a:extLst>
            </p:cNvPr>
            <p:cNvSpPr txBox="1"/>
            <p:nvPr/>
          </p:nvSpPr>
          <p:spPr>
            <a:xfrm>
              <a:off x="1590947" y="1100580"/>
              <a:ext cx="36866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ขั้นตอนก่อนใช้งาน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FC65F39-DA2C-409A-8D41-1BF65F6ACB36}"/>
                </a:ext>
              </a:extLst>
            </p:cNvPr>
            <p:cNvSpPr txBox="1"/>
            <p:nvPr/>
          </p:nvSpPr>
          <p:spPr>
            <a:xfrm>
              <a:off x="1533793" y="1806963"/>
              <a:ext cx="5519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ระบบงานทะเบียนพล </a:t>
              </a:r>
              <a:r>
                <a:rPr lang="th-TH" sz="5400" b="1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5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</a:p>
          </p:txBody>
        </p: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B0C446C4-4FD7-4671-93A5-DF53CF0C35A7}"/>
                </a:ext>
              </a:extLst>
            </p:cNvPr>
            <p:cNvCxnSpPr>
              <a:cxnSpLocks/>
            </p:cNvCxnSpPr>
            <p:nvPr/>
          </p:nvCxnSpPr>
          <p:spPr>
            <a:xfrm>
              <a:off x="1427031" y="1847166"/>
              <a:ext cx="362290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7A7B972A-3D7B-44B5-BAEF-A004909A5890}"/>
                </a:ext>
              </a:extLst>
            </p:cNvPr>
            <p:cNvSpPr/>
            <p:nvPr/>
          </p:nvSpPr>
          <p:spPr>
            <a:xfrm>
              <a:off x="198498" y="1246612"/>
              <a:ext cx="1219199" cy="121919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654D033-6E1F-6332-7B71-870A7E694DDE}"/>
              </a:ext>
            </a:extLst>
          </p:cNvPr>
          <p:cNvGrpSpPr/>
          <p:nvPr/>
        </p:nvGrpSpPr>
        <p:grpSpPr>
          <a:xfrm>
            <a:off x="1607504" y="2584306"/>
            <a:ext cx="8976991" cy="3562974"/>
            <a:chOff x="1451210" y="2693163"/>
            <a:chExt cx="8976991" cy="3562974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39F2150E-FAF5-FB44-DF12-E49C96FB9403}"/>
                </a:ext>
              </a:extLst>
            </p:cNvPr>
            <p:cNvGrpSpPr/>
            <p:nvPr/>
          </p:nvGrpSpPr>
          <p:grpSpPr>
            <a:xfrm>
              <a:off x="1451210" y="2693163"/>
              <a:ext cx="8976991" cy="3562974"/>
              <a:chOff x="1627510" y="3017552"/>
              <a:chExt cx="8976991" cy="356297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ABAAF7F-808B-4F95-B7FC-AFF1A850AB81}"/>
                  </a:ext>
                </a:extLst>
              </p:cNvPr>
              <p:cNvCxnSpPr/>
              <p:nvPr/>
            </p:nvCxnSpPr>
            <p:spPr>
              <a:xfrm>
                <a:off x="2355945" y="3627152"/>
                <a:ext cx="6932386" cy="0"/>
              </a:xfrm>
              <a:prstGeom prst="line">
                <a:avLst/>
              </a:prstGeom>
              <a:ln w="381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8F7475E-9198-40E1-96F6-BC8770C376B2}"/>
                  </a:ext>
                </a:extLst>
              </p:cNvPr>
              <p:cNvSpPr/>
              <p:nvPr/>
            </p:nvSpPr>
            <p:spPr>
              <a:xfrm>
                <a:off x="1731831" y="3017552"/>
                <a:ext cx="1219200" cy="1219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0CB9C93-1CCE-4530-B351-040C29E3BD02}"/>
                  </a:ext>
                </a:extLst>
              </p:cNvPr>
              <p:cNvSpPr/>
              <p:nvPr/>
            </p:nvSpPr>
            <p:spPr>
              <a:xfrm>
                <a:off x="3968891" y="3019049"/>
                <a:ext cx="1219200" cy="1219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7AF89909-F735-448E-A9B6-FB30C1232E92}"/>
                  </a:ext>
                </a:extLst>
              </p:cNvPr>
              <p:cNvCxnSpPr/>
              <p:nvPr/>
            </p:nvCxnSpPr>
            <p:spPr>
              <a:xfrm>
                <a:off x="1731831" y="5027380"/>
                <a:ext cx="1717126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FCD78EE-C904-429C-B71D-2F7E28197BF7}"/>
                  </a:ext>
                </a:extLst>
              </p:cNvPr>
              <p:cNvCxnSpPr/>
              <p:nvPr/>
            </p:nvCxnSpPr>
            <p:spPr>
              <a:xfrm>
                <a:off x="1731831" y="5116280"/>
                <a:ext cx="17171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10C7C5-D5EE-4F2C-BE18-9E3637796078}"/>
                  </a:ext>
                </a:extLst>
              </p:cNvPr>
              <p:cNvSpPr txBox="1"/>
              <p:nvPr/>
            </p:nvSpPr>
            <p:spPr>
              <a:xfrm>
                <a:off x="1627510" y="4634788"/>
                <a:ext cx="1925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เตรียมตัวก่อนใช้งาน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172D997-39B6-41E2-AB84-AA53C2FD6523}"/>
                  </a:ext>
                </a:extLst>
              </p:cNvPr>
              <p:cNvCxnSpPr/>
              <p:nvPr/>
            </p:nvCxnSpPr>
            <p:spPr>
              <a:xfrm>
                <a:off x="4081382" y="5027380"/>
                <a:ext cx="1717126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BFB6720-94CD-4DF7-8556-318CC3116AF0}"/>
                  </a:ext>
                </a:extLst>
              </p:cNvPr>
              <p:cNvCxnSpPr/>
              <p:nvPr/>
            </p:nvCxnSpPr>
            <p:spPr>
              <a:xfrm>
                <a:off x="4081382" y="5116280"/>
                <a:ext cx="17171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128024-5FB8-4B37-9651-8B888797DA90}"/>
                  </a:ext>
                </a:extLst>
              </p:cNvPr>
              <p:cNvSpPr txBox="1"/>
              <p:nvPr/>
            </p:nvSpPr>
            <p:spPr>
              <a:xfrm>
                <a:off x="3977061" y="4634788"/>
                <a:ext cx="1925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การติดตั้งโปรแกรม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9CC8DD5-62F5-4CD3-B1D4-0C1E05A2046F}"/>
                  </a:ext>
                </a:extLst>
              </p:cNvPr>
              <p:cNvSpPr/>
              <p:nvPr/>
            </p:nvSpPr>
            <p:spPr>
              <a:xfrm>
                <a:off x="6323286" y="3033441"/>
                <a:ext cx="1219200" cy="1219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52B31BE-A442-4E08-8FAE-C31759FC335A}"/>
                  </a:ext>
                </a:extLst>
              </p:cNvPr>
              <p:cNvCxnSpPr/>
              <p:nvPr/>
            </p:nvCxnSpPr>
            <p:spPr>
              <a:xfrm>
                <a:off x="6430933" y="5027380"/>
                <a:ext cx="1717126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A3C1337-787F-4DAC-BEDC-8086685ECE53}"/>
                  </a:ext>
                </a:extLst>
              </p:cNvPr>
              <p:cNvCxnSpPr/>
              <p:nvPr/>
            </p:nvCxnSpPr>
            <p:spPr>
              <a:xfrm>
                <a:off x="6430933" y="5116280"/>
                <a:ext cx="17171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570442-3E53-4E13-A683-C46D23EEECCC}"/>
                  </a:ext>
                </a:extLst>
              </p:cNvPr>
              <p:cNvSpPr txBox="1"/>
              <p:nvPr/>
            </p:nvSpPr>
            <p:spPr>
              <a:xfrm>
                <a:off x="6326612" y="4634788"/>
                <a:ext cx="21407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การลงทะเบียนผู้ใช้งาน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D198D7E-4C90-4AF1-AF1A-BB70BF39AB11}"/>
                  </a:ext>
                </a:extLst>
              </p:cNvPr>
              <p:cNvSpPr/>
              <p:nvPr/>
            </p:nvSpPr>
            <p:spPr>
              <a:xfrm>
                <a:off x="8678731" y="3017552"/>
                <a:ext cx="1219200" cy="1219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B8478BA-8866-4213-A622-FE5CBBFAAA2C}"/>
                  </a:ext>
                </a:extLst>
              </p:cNvPr>
              <p:cNvCxnSpPr/>
              <p:nvPr/>
            </p:nvCxnSpPr>
            <p:spPr>
              <a:xfrm>
                <a:off x="8783053" y="4997245"/>
                <a:ext cx="1717126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BCB1CE2-9795-413B-B320-8751D4FC5B7C}"/>
                  </a:ext>
                </a:extLst>
              </p:cNvPr>
              <p:cNvCxnSpPr/>
              <p:nvPr/>
            </p:nvCxnSpPr>
            <p:spPr>
              <a:xfrm>
                <a:off x="8783053" y="5086145"/>
                <a:ext cx="1717126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A86AE0-7A2C-4166-9C08-AAE6FFD819E6}"/>
                  </a:ext>
                </a:extLst>
              </p:cNvPr>
              <p:cNvSpPr txBox="1"/>
              <p:nvPr/>
            </p:nvSpPr>
            <p:spPr>
              <a:xfrm>
                <a:off x="8678732" y="4604653"/>
                <a:ext cx="1925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การเข้าใช้โปรแกรม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F21A404-D9FB-4F05-B732-ED76ABFF4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089" y="3254410"/>
                <a:ext cx="966804" cy="69869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2D6ECD1-56A0-42E9-A881-0C03615F4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0777" y="3167612"/>
                <a:ext cx="966788" cy="96678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7F83375-4DFE-4DB1-914E-4DC3DE4BD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303" y="3366880"/>
                <a:ext cx="719951" cy="444345"/>
              </a:xfrm>
              <a:prstGeom prst="rect">
                <a:avLst/>
              </a:prstGeom>
            </p:spPr>
          </p:pic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85B5B99-DC0F-449B-8813-2A6B56D17C2D}"/>
                  </a:ext>
                </a:extLst>
              </p:cNvPr>
              <p:cNvSpPr txBox="1"/>
              <p:nvPr/>
            </p:nvSpPr>
            <p:spPr>
              <a:xfrm>
                <a:off x="1986636" y="3029459"/>
                <a:ext cx="7073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PIN 2</a:t>
                </a:r>
                <a:endParaRPr lang="th-TH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B5B084-5016-4D7D-81CC-4703AD6C788D}"/>
                  </a:ext>
                </a:extLst>
              </p:cNvPr>
              <p:cNvSpPr txBox="1"/>
              <p:nvPr/>
            </p:nvSpPr>
            <p:spPr>
              <a:xfrm>
                <a:off x="1803401" y="3785636"/>
                <a:ext cx="1079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Linkage</a:t>
                </a:r>
                <a:endParaRPr lang="th-TH" dirty="0"/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22750AA6-6D5A-4929-867C-BE5D842DC34F}"/>
                  </a:ext>
                </a:extLst>
              </p:cNvPr>
              <p:cNvSpPr txBox="1"/>
              <p:nvPr/>
            </p:nvSpPr>
            <p:spPr>
              <a:xfrm>
                <a:off x="1727165" y="5257087"/>
                <a:ext cx="17739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รหัส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PIN</a:t>
                </a:r>
                <a:endParaRPr lang="th-TH" sz="2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สิทธิ์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Linkage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เครื่องอ่านบัตรประชาชน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370D62-2018-4BCA-A2E3-DAD306C5D5F7}"/>
                  </a:ext>
                </a:extLst>
              </p:cNvPr>
              <p:cNvSpPr txBox="1"/>
              <p:nvPr/>
            </p:nvSpPr>
            <p:spPr>
              <a:xfrm>
                <a:off x="4029221" y="5242995"/>
                <a:ext cx="18214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ดาวน์โหลด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ติดตั้งโปรแกรม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B18D82-FF20-461A-8B11-31121F15C182}"/>
                  </a:ext>
                </a:extLst>
              </p:cNvPr>
              <p:cNvSpPr txBox="1"/>
              <p:nvPr/>
            </p:nvSpPr>
            <p:spPr>
              <a:xfrm>
                <a:off x="6378772" y="5242717"/>
                <a:ext cx="18214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ลงทะเบียนสำหรับ ผกท. ใหม่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BC2BC78-0E1C-4759-87FC-47C0384E137A}"/>
                  </a:ext>
                </a:extLst>
              </p:cNvPr>
              <p:cNvSpPr txBox="1"/>
              <p:nvPr/>
            </p:nvSpPr>
            <p:spPr>
              <a:xfrm>
                <a:off x="8728323" y="5238043"/>
                <a:ext cx="18214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th-TH" sz="2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เข้าใช้งานด้วยบัตรประจำตัวประชาชน</a:t>
                </a: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69B20F11-5479-42B2-B764-CE1AB4F8364E}"/>
                  </a:ext>
                </a:extLst>
              </p:cNvPr>
              <p:cNvSpPr txBox="1"/>
              <p:nvPr/>
            </p:nvSpPr>
            <p:spPr>
              <a:xfrm>
                <a:off x="2228888" y="4236158"/>
                <a:ext cx="215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  <a:endPara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1FB4770-D639-437A-9C93-D542CDF8139D}"/>
                  </a:ext>
                </a:extLst>
              </p:cNvPr>
              <p:cNvSpPr txBox="1"/>
              <p:nvPr/>
            </p:nvSpPr>
            <p:spPr>
              <a:xfrm>
                <a:off x="4487154" y="4235256"/>
                <a:ext cx="215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  <a:endPara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C5C8EB-F816-4D20-918A-82ABE77415B3}"/>
                  </a:ext>
                </a:extLst>
              </p:cNvPr>
              <p:cNvSpPr txBox="1"/>
              <p:nvPr/>
            </p:nvSpPr>
            <p:spPr>
              <a:xfrm>
                <a:off x="6826295" y="4235256"/>
                <a:ext cx="215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</a:t>
                </a:r>
                <a:endPara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0C51F3-B5A6-4DC0-8AE6-04FA98B673E0}"/>
                  </a:ext>
                </a:extLst>
              </p:cNvPr>
              <p:cNvSpPr txBox="1"/>
              <p:nvPr/>
            </p:nvSpPr>
            <p:spPr>
              <a:xfrm>
                <a:off x="9175846" y="4235256"/>
                <a:ext cx="215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</a:t>
                </a:r>
                <a:endPara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E70CC08-71D0-82DA-A785-0F7A2C5D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6754" y="3074402"/>
              <a:ext cx="994628" cy="487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4646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ขั้นการปฏิบัติ</a:t>
            </a:r>
          </a:p>
        </p:txBody>
      </p:sp>
    </p:spTree>
    <p:extLst>
      <p:ext uri="{BB962C8B-B14F-4D97-AF65-F5344CB8AC3E}">
        <p14:creationId xmlns:p14="http://schemas.microsoft.com/office/powerpoint/2010/main" val="74859883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D0FD872-3906-1C3A-5D7E-24645F7F8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1" y="1868546"/>
            <a:ext cx="7548523" cy="4728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37">
            <a:extLst>
              <a:ext uri="{FF2B5EF4-FFF2-40B4-BE49-F238E27FC236}">
                <a16:creationId xmlns:a16="http://schemas.microsoft.com/office/drawing/2014/main" id="{A9BBFC04-96AB-E8DD-7B94-28A26430D7F8}"/>
              </a:ext>
            </a:extLst>
          </p:cNvPr>
          <p:cNvSpPr txBox="1"/>
          <p:nvPr/>
        </p:nvSpPr>
        <p:spPr>
          <a:xfrm>
            <a:off x="1997946" y="1094503"/>
            <a:ext cx="819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เลือกเมนู รับสมัคร </a:t>
            </a:r>
            <a:r>
              <a:rPr lang="th-TH" sz="3600" b="1" u="sng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638E3D0-7155-6EEF-A0EB-8DE218AB95FB}"/>
              </a:ext>
            </a:extLst>
          </p:cNvPr>
          <p:cNvGrpSpPr/>
          <p:nvPr/>
        </p:nvGrpSpPr>
        <p:grpSpPr>
          <a:xfrm>
            <a:off x="8182976" y="3340168"/>
            <a:ext cx="3701143" cy="1776999"/>
            <a:chOff x="8377369" y="2120086"/>
            <a:chExt cx="3701143" cy="1776999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566A87C4-D8BD-2953-9282-81142D2E5F0B}"/>
                </a:ext>
              </a:extLst>
            </p:cNvPr>
            <p:cNvSpPr/>
            <p:nvPr/>
          </p:nvSpPr>
          <p:spPr>
            <a:xfrm>
              <a:off x="8377369" y="2120086"/>
              <a:ext cx="3701143" cy="177699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1A37F4B8-1145-E08A-9658-C160076001C4}"/>
                </a:ext>
              </a:extLst>
            </p:cNvPr>
            <p:cNvSpPr txBox="1"/>
            <p:nvPr/>
          </p:nvSpPr>
          <p:spPr>
            <a:xfrm>
              <a:off x="8377369" y="2263930"/>
              <a:ext cx="37011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 </a:t>
              </a:r>
              <a:r>
                <a:rPr lang="th-TH" sz="4400" b="1" u="sng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44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</a:p>
            <a:p>
              <a:pPr algn="ctr"/>
              <a:r>
                <a:rPr lang="th-TH" sz="44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ชั้นปีที่ 1 (ใหม่)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17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CC2E8B2-4928-D8B8-1D9F-18EAC46B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90" y="2035627"/>
            <a:ext cx="7222418" cy="4528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6849C1D4-C982-5964-127A-3425A5F5A1E3}"/>
              </a:ext>
            </a:extLst>
          </p:cNvPr>
          <p:cNvSpPr txBox="1"/>
          <p:nvPr/>
        </p:nvSpPr>
        <p:spPr>
          <a:xfrm>
            <a:off x="1646673" y="1178043"/>
            <a:ext cx="889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ใส่เลขประจำตัวประชาชน </a:t>
            </a:r>
            <a:r>
              <a:rPr lang="th-TH" sz="3600" b="1" u="sng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และกดที่ปุ่ม สิทธิตนเอง (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Linkage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A7F4B51A-05D9-5E7B-CA7C-7A04FFDF13AF}"/>
              </a:ext>
            </a:extLst>
          </p:cNvPr>
          <p:cNvGrpSpPr/>
          <p:nvPr/>
        </p:nvGrpSpPr>
        <p:grpSpPr>
          <a:xfrm>
            <a:off x="4869170" y="4451567"/>
            <a:ext cx="4133316" cy="1317862"/>
            <a:chOff x="6236469" y="4506606"/>
            <a:chExt cx="2042530" cy="565901"/>
          </a:xfrm>
        </p:grpSpPr>
        <p:pic>
          <p:nvPicPr>
            <p:cNvPr id="4" name="Picture 4" descr="723,165 Caution Sign Images, Stock Photos &amp; Vectors | Shutterstock">
              <a:extLst>
                <a:ext uri="{FF2B5EF4-FFF2-40B4-BE49-F238E27FC236}">
                  <a16:creationId xmlns:a16="http://schemas.microsoft.com/office/drawing/2014/main" id="{60A4C74D-8CD0-90D5-80D0-EC9D578E3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33425" y="4506606"/>
              <a:ext cx="1045574" cy="56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723,165 Caution Sign Images, Stock Photos &amp; Vectors | Shutterstock">
              <a:extLst>
                <a:ext uri="{FF2B5EF4-FFF2-40B4-BE49-F238E27FC236}">
                  <a16:creationId xmlns:a16="http://schemas.microsoft.com/office/drawing/2014/main" id="{C448E4BD-7EA3-525B-D44E-7F88B5848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36469" y="4506606"/>
              <a:ext cx="1045574" cy="56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4C15B7-1694-D6B2-CEF1-3978418D0F08}"/>
              </a:ext>
            </a:extLst>
          </p:cNvPr>
          <p:cNvSpPr txBox="1"/>
          <p:nvPr/>
        </p:nvSpPr>
        <p:spPr>
          <a:xfrm>
            <a:off x="4819978" y="4852443"/>
            <a:ext cx="4133316" cy="70019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defRPr sz="2700" b="1" kern="1200">
                <a:solidFill>
                  <a:prstClr val="white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lvl1pPr>
          </a:lstStyle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th-TH" sz="2800" dirty="0">
                <a:solidFill>
                  <a:schemeClr val="tx1"/>
                </a:solidFill>
              </a:rPr>
              <a:t>การเข้าใช้งานโดยไม่ได้ขอสิทธิ์ </a:t>
            </a:r>
            <a:r>
              <a:rPr lang="en-US" sz="2800" dirty="0">
                <a:solidFill>
                  <a:schemeClr val="tx1"/>
                </a:solidFill>
              </a:rPr>
              <a:t>Linkage</a:t>
            </a:r>
            <a:endParaRPr lang="th-TH" sz="2800" dirty="0">
              <a:solidFill>
                <a:schemeClr val="tx1"/>
              </a:solidFill>
            </a:endParaRP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th-TH" sz="2800" dirty="0">
                <a:solidFill>
                  <a:schemeClr val="tx1"/>
                </a:solidFill>
              </a:rPr>
              <a:t>จะไม่สามารถเรียกข้อมูลผู้สมัครใหม่ ได้</a:t>
            </a:r>
          </a:p>
        </p:txBody>
      </p:sp>
    </p:spTree>
    <p:extLst>
      <p:ext uri="{BB962C8B-B14F-4D97-AF65-F5344CB8AC3E}">
        <p14:creationId xmlns:p14="http://schemas.microsoft.com/office/powerpoint/2010/main" val="542741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07CA35D-9C3A-19A0-22FA-922AC9D4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77" y="1305256"/>
            <a:ext cx="5142714" cy="5253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95A49F5-1CB8-42E0-4CC8-2BD139CC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5" y="2261056"/>
            <a:ext cx="5784391" cy="362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id="{DCF5E3A2-C1AB-59BB-C312-1C34C183FB33}"/>
              </a:ext>
            </a:extLst>
          </p:cNvPr>
          <p:cNvSpPr/>
          <p:nvPr/>
        </p:nvSpPr>
        <p:spPr>
          <a:xfrm>
            <a:off x="6294466" y="3586229"/>
            <a:ext cx="269631" cy="345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7">
            <a:extLst>
              <a:ext uri="{FF2B5EF4-FFF2-40B4-BE49-F238E27FC236}">
                <a16:creationId xmlns:a16="http://schemas.microsoft.com/office/drawing/2014/main" id="{0A6D8CCA-4969-B3EE-D733-135A4D2E4FED}"/>
              </a:ext>
            </a:extLst>
          </p:cNvPr>
          <p:cNvSpPr txBox="1"/>
          <p:nvPr/>
        </p:nvSpPr>
        <p:spPr>
          <a:xfrm>
            <a:off x="819360" y="1290758"/>
            <a:ext cx="500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ใส่รหัส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PIN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และกรอกข้อมูลของ </a:t>
            </a:r>
            <a:r>
              <a:rPr lang="th-TH" sz="3600" b="1" u="sng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688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4A04A6C-1E09-5E2E-8C2F-2A94745E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21" y="1890318"/>
            <a:ext cx="7496386" cy="4695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37">
            <a:extLst>
              <a:ext uri="{FF2B5EF4-FFF2-40B4-BE49-F238E27FC236}">
                <a16:creationId xmlns:a16="http://schemas.microsoft.com/office/drawing/2014/main" id="{8C6F0487-B321-F6B8-BEE4-D1A9E60F1D1E}"/>
              </a:ext>
            </a:extLst>
          </p:cNvPr>
          <p:cNvSpPr txBox="1"/>
          <p:nvPr/>
        </p:nvSpPr>
        <p:spPr>
          <a:xfrm>
            <a:off x="1997947" y="1105389"/>
            <a:ext cx="819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เลือกเมนู รับรายงานตัว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โอนย้าย </a:t>
            </a:r>
            <a:r>
              <a:rPr lang="th-TH" sz="3600" b="1" u="sng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52BAFA4-0174-6A2B-373E-1E406AA3E597}"/>
              </a:ext>
            </a:extLst>
          </p:cNvPr>
          <p:cNvGrpSpPr/>
          <p:nvPr/>
        </p:nvGrpSpPr>
        <p:grpSpPr>
          <a:xfrm>
            <a:off x="8294913" y="2849429"/>
            <a:ext cx="3701143" cy="2103571"/>
            <a:chOff x="8377369" y="2120086"/>
            <a:chExt cx="3701143" cy="2103571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EE0B3707-7A15-3984-A400-7B8C1F8B55F6}"/>
                </a:ext>
              </a:extLst>
            </p:cNvPr>
            <p:cNvSpPr/>
            <p:nvPr/>
          </p:nvSpPr>
          <p:spPr>
            <a:xfrm>
              <a:off x="8377369" y="2120086"/>
              <a:ext cx="3701143" cy="210357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37">
              <a:extLst>
                <a:ext uri="{FF2B5EF4-FFF2-40B4-BE49-F238E27FC236}">
                  <a16:creationId xmlns:a16="http://schemas.microsoft.com/office/drawing/2014/main" id="{3B5F699E-B2DF-3F53-D98B-8B7602581FAB}"/>
                </a:ext>
              </a:extLst>
            </p:cNvPr>
            <p:cNvSpPr txBox="1"/>
            <p:nvPr/>
          </p:nvSpPr>
          <p:spPr>
            <a:xfrm>
              <a:off x="8377369" y="2263930"/>
              <a:ext cx="370114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 </a:t>
              </a:r>
              <a:r>
                <a:rPr lang="th-TH" sz="2800" b="1" u="sng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28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</a:p>
            <a:p>
              <a:pPr algn="ctr"/>
              <a:r>
                <a:rPr lang="th-TH" sz="28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ชั้นปีที่ 1 (ซ้ำชั้น) </a:t>
              </a:r>
              <a:r>
                <a:rPr lang="en-US" sz="28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r>
                <a:rPr lang="th-TH" sz="2800" b="1" u="sng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ชั้นปีที่ 5</a:t>
              </a:r>
            </a:p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ตรวจสอบผลการศึกษา</a:t>
              </a:r>
            </a:p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บันทึกข้อมูลรายงานตัว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77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CE4C6BE9-2F66-4700-BC58-35E3573D28CC}"/>
              </a:ext>
            </a:extLst>
          </p:cNvPr>
          <p:cNvSpPr/>
          <p:nvPr/>
        </p:nvSpPr>
        <p:spPr>
          <a:xfrm>
            <a:off x="7461525" y="1542597"/>
            <a:ext cx="4556304" cy="4749346"/>
          </a:xfrm>
          <a:prstGeom prst="roundRect">
            <a:avLst>
              <a:gd name="adj" fmla="val 804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55010D7-0F94-69F7-C4B0-EE236FA5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1" y="2031572"/>
            <a:ext cx="6902650" cy="3963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2237415-AC42-E4E6-FD8F-C307BDA63992}"/>
              </a:ext>
            </a:extLst>
          </p:cNvPr>
          <p:cNvGrpSpPr/>
          <p:nvPr/>
        </p:nvGrpSpPr>
        <p:grpSpPr>
          <a:xfrm>
            <a:off x="7575826" y="1661458"/>
            <a:ext cx="4442003" cy="4434153"/>
            <a:chOff x="7575826" y="1430626"/>
            <a:chExt cx="4452888" cy="4434153"/>
          </a:xfrm>
        </p:grpSpPr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4739A66-6229-8C16-DA80-8E54793EB5E2}"/>
                </a:ext>
              </a:extLst>
            </p:cNvPr>
            <p:cNvSpPr txBox="1"/>
            <p:nvPr/>
          </p:nvSpPr>
          <p:spPr>
            <a:xfrm>
              <a:off x="7575826" y="1430626"/>
              <a:ext cx="445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สำหรับ เลือก ชั้นปี (เดิม) ที่ </a:t>
              </a:r>
              <a:r>
                <a:rPr lang="th-TH" sz="2400" b="1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 จบการศึกษา 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3C64DCF8-5549-C165-30CC-0BAD77BE0A33}"/>
                </a:ext>
              </a:extLst>
            </p:cNvPr>
            <p:cNvSpPr txBox="1"/>
            <p:nvPr/>
          </p:nvSpPr>
          <p:spPr>
            <a:xfrm>
              <a:off x="8011739" y="2817791"/>
              <a:ext cx="318966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เลื่อนชั้น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ซ้ำชั้น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รอรับสิทธิ เลื่อนชั้น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รอรับสิทธิ ซ้ำชั้น 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โอนย้าย เลื่อนชั้น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โอนย้าย ซ้ำชั้น</a:t>
              </a: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โอนย้าย รอรับสิทธิ เลื่อนชั้น 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บัญชี โอนย้าย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รอรับสิทธิ ซ้ำชั้น</a:t>
              </a:r>
            </a:p>
          </p:txBody>
        </p:sp>
        <p:sp>
          <p:nvSpPr>
            <p:cNvPr id="2" name="TextBox 37">
              <a:extLst>
                <a:ext uri="{FF2B5EF4-FFF2-40B4-BE49-F238E27FC236}">
                  <a16:creationId xmlns:a16="http://schemas.microsoft.com/office/drawing/2014/main" id="{F5DB7C7A-5261-3E4C-A518-5F84EC72BFEB}"/>
                </a:ext>
              </a:extLst>
            </p:cNvPr>
            <p:cNvSpPr txBox="1"/>
            <p:nvPr/>
          </p:nvSpPr>
          <p:spPr>
            <a:xfrm>
              <a:off x="7587195" y="1894461"/>
              <a:ext cx="4311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สำหรับเลือก เพศ</a:t>
              </a:r>
            </a:p>
          </p:txBody>
        </p:sp>
        <p:sp>
          <p:nvSpPr>
            <p:cNvPr id="4" name="TextBox 37">
              <a:extLst>
                <a:ext uri="{FF2B5EF4-FFF2-40B4-BE49-F238E27FC236}">
                  <a16:creationId xmlns:a16="http://schemas.microsoft.com/office/drawing/2014/main" id="{A47FD09D-5024-8E09-8683-C4649CFE3863}"/>
                </a:ext>
              </a:extLst>
            </p:cNvPr>
            <p:cNvSpPr txBox="1"/>
            <p:nvPr/>
          </p:nvSpPr>
          <p:spPr>
            <a:xfrm>
              <a:off x="7587195" y="2356126"/>
              <a:ext cx="4311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สำหรับเลือก ประเภทบัญชี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8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C9010152-2589-A7F4-378D-34811EA72851}"/>
              </a:ext>
            </a:extLst>
          </p:cNvPr>
          <p:cNvSpPr/>
          <p:nvPr/>
        </p:nvSpPr>
        <p:spPr>
          <a:xfrm>
            <a:off x="7271656" y="4164470"/>
            <a:ext cx="4670604" cy="947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7B11C816-2BE5-7DDE-752C-56739B972B12}"/>
              </a:ext>
            </a:extLst>
          </p:cNvPr>
          <p:cNvSpPr/>
          <p:nvPr/>
        </p:nvSpPr>
        <p:spPr>
          <a:xfrm>
            <a:off x="7271656" y="2804478"/>
            <a:ext cx="4670604" cy="947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204258"/>
            <a:ext cx="444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429472F-7F7C-72C0-B896-07D34884C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40" y="2374453"/>
            <a:ext cx="6784888" cy="3580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5784FDB8-DF25-941D-AB57-9F5CDD864167}"/>
              </a:ext>
            </a:extLst>
          </p:cNvPr>
          <p:cNvSpPr txBox="1"/>
          <p:nvPr/>
        </p:nvSpPr>
        <p:spPr>
          <a:xfrm>
            <a:off x="7347856" y="2988822"/>
            <a:ext cx="444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รายชื่อ </a:t>
            </a:r>
            <a:r>
              <a:rPr lang="th-TH" sz="36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ที่สำเร็จการศึกษา</a:t>
            </a: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C985ABC5-3E3E-C84F-D3C4-489C7CA6204E}"/>
              </a:ext>
            </a:extLst>
          </p:cNvPr>
          <p:cNvSpPr txBox="1"/>
          <p:nvPr/>
        </p:nvSpPr>
        <p:spPr>
          <a:xfrm>
            <a:off x="7347856" y="4315148"/>
            <a:ext cx="444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 บันทึกการรายงานตัว</a:t>
            </a:r>
          </a:p>
        </p:txBody>
      </p:sp>
    </p:spTree>
    <p:extLst>
      <p:ext uri="{BB962C8B-B14F-4D97-AF65-F5344CB8AC3E}">
        <p14:creationId xmlns:p14="http://schemas.microsoft.com/office/powerpoint/2010/main" val="3310505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22C876D7-12E9-4BCF-78D0-4C41451F7C75}"/>
              </a:ext>
            </a:extLst>
          </p:cNvPr>
          <p:cNvSpPr/>
          <p:nvPr/>
        </p:nvSpPr>
        <p:spPr>
          <a:xfrm>
            <a:off x="7151918" y="3750304"/>
            <a:ext cx="4822370" cy="11809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A2B00CDC-B48D-3AAB-55A6-E5182ACA62DB}"/>
              </a:ext>
            </a:extLst>
          </p:cNvPr>
          <p:cNvSpPr/>
          <p:nvPr/>
        </p:nvSpPr>
        <p:spPr>
          <a:xfrm>
            <a:off x="7195456" y="2248075"/>
            <a:ext cx="4822370" cy="11809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204258"/>
            <a:ext cx="531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โอนย้าย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805F97B-ED3F-F9C7-D6A8-DE6AC05D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40" y="1982214"/>
            <a:ext cx="6606704" cy="3505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37">
            <a:extLst>
              <a:ext uri="{FF2B5EF4-FFF2-40B4-BE49-F238E27FC236}">
                <a16:creationId xmlns:a16="http://schemas.microsoft.com/office/drawing/2014/main" id="{BDD7472E-0A18-5B74-9398-E85004A22342}"/>
              </a:ext>
            </a:extLst>
          </p:cNvPr>
          <p:cNvSpPr txBox="1"/>
          <p:nvPr/>
        </p:nvSpPr>
        <p:spPr>
          <a:xfrm>
            <a:off x="7293429" y="2228671"/>
            <a:ext cx="4822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สำหรับใส่เลขประจำตัวประชาชน หรือ รหัส </a:t>
            </a:r>
            <a:r>
              <a:rPr lang="th-TH" sz="36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3C15D854-758B-A278-9396-0DC6723B2EC1}"/>
              </a:ext>
            </a:extLst>
          </p:cNvPr>
          <p:cNvSpPr txBox="1"/>
          <p:nvPr/>
        </p:nvSpPr>
        <p:spPr>
          <a:xfrm>
            <a:off x="7293430" y="3831990"/>
            <a:ext cx="468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สำหรับเลือกสถานศึกษา (เดิม) ของ </a:t>
            </a:r>
            <a:r>
              <a:rPr lang="th-TH" sz="36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E7D8DC7C-A7B6-DF79-18E8-8EBCD457698D}"/>
              </a:ext>
            </a:extLst>
          </p:cNvPr>
          <p:cNvSpPr/>
          <p:nvPr/>
        </p:nvSpPr>
        <p:spPr>
          <a:xfrm>
            <a:off x="1932809" y="5746032"/>
            <a:ext cx="8338457" cy="9667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212A17B7-D50B-142E-0160-02ED850759C6}"/>
              </a:ext>
            </a:extLst>
          </p:cNvPr>
          <p:cNvSpPr txBox="1"/>
          <p:nvPr/>
        </p:nvSpPr>
        <p:spPr>
          <a:xfrm>
            <a:off x="1920734" y="5847121"/>
            <a:ext cx="845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การโอนย้าย ต้องให้สถานศึกษา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(ใหม่) ที่ไม่มีรายชื่อ </a:t>
            </a:r>
            <a:r>
              <a:rPr lang="th-TH" sz="24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เป็นผู้ดำเนินการ</a:t>
            </a:r>
          </a:p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อยู่ต่างสถานศึกษา แล้วต้องการให้ </a:t>
            </a:r>
            <a:r>
              <a:rPr lang="th-TH" sz="24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มาอยู่ที่สถานศึกษาตนเอง</a:t>
            </a:r>
          </a:p>
        </p:txBody>
      </p:sp>
    </p:spTree>
    <p:extLst>
      <p:ext uri="{BB962C8B-B14F-4D97-AF65-F5344CB8AC3E}">
        <p14:creationId xmlns:p14="http://schemas.microsoft.com/office/powerpoint/2010/main" val="1587681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204258"/>
            <a:ext cx="600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โอนย้าย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C8E945D-4A7A-190B-BED8-83C7FF95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3" y="2211166"/>
            <a:ext cx="6538294" cy="424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A2408B54-B759-E513-9125-9A92E3D499E7}"/>
              </a:ext>
            </a:extLst>
          </p:cNvPr>
          <p:cNvSpPr/>
          <p:nvPr/>
        </p:nvSpPr>
        <p:spPr>
          <a:xfrm>
            <a:off x="7233240" y="4315148"/>
            <a:ext cx="4670604" cy="947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FC7802D-AE42-4038-2B7B-F10E576DCEE4}"/>
              </a:ext>
            </a:extLst>
          </p:cNvPr>
          <p:cNvSpPr/>
          <p:nvPr/>
        </p:nvSpPr>
        <p:spPr>
          <a:xfrm>
            <a:off x="7233240" y="2955156"/>
            <a:ext cx="4670604" cy="947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id="{8B0B5B69-DC5C-6A3D-4572-DF65E89EB540}"/>
              </a:ext>
            </a:extLst>
          </p:cNvPr>
          <p:cNvSpPr txBox="1"/>
          <p:nvPr/>
        </p:nvSpPr>
        <p:spPr>
          <a:xfrm>
            <a:off x="7309440" y="3139500"/>
            <a:ext cx="444200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5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รายชื่อ </a:t>
            </a:r>
            <a:r>
              <a:rPr lang="th-TH" sz="35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35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ที่ต้องการโอนย้าย</a:t>
            </a: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CF05FB60-7388-2D8D-80D5-088F2774C488}"/>
              </a:ext>
            </a:extLst>
          </p:cNvPr>
          <p:cNvSpPr txBox="1"/>
          <p:nvPr/>
        </p:nvSpPr>
        <p:spPr>
          <a:xfrm>
            <a:off x="7309440" y="4465826"/>
            <a:ext cx="444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5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 บันทึกการรายงานตัว</a:t>
            </a:r>
          </a:p>
        </p:txBody>
      </p:sp>
    </p:spTree>
    <p:extLst>
      <p:ext uri="{BB962C8B-B14F-4D97-AF65-F5344CB8AC3E}">
        <p14:creationId xmlns:p14="http://schemas.microsoft.com/office/powerpoint/2010/main" val="675158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E7A1EBF6-2FC5-D292-B683-1C5E305D00B5}"/>
              </a:ext>
            </a:extLst>
          </p:cNvPr>
          <p:cNvSpPr/>
          <p:nvPr/>
        </p:nvSpPr>
        <p:spPr>
          <a:xfrm>
            <a:off x="381000" y="3875918"/>
            <a:ext cx="11440887" cy="27554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204258"/>
            <a:ext cx="600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โอนย้าย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417D119-F33F-456C-BAA2-08F52BB99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40" y="1973699"/>
            <a:ext cx="4254719" cy="1657435"/>
          </a:xfrm>
          <a:prstGeom prst="rect">
            <a:avLst/>
          </a:prstGeom>
        </p:spPr>
      </p:pic>
      <p:sp>
        <p:nvSpPr>
          <p:cNvPr id="4" name="TextBox 37">
            <a:extLst>
              <a:ext uri="{FF2B5EF4-FFF2-40B4-BE49-F238E27FC236}">
                <a16:creationId xmlns:a16="http://schemas.microsoft.com/office/drawing/2014/main" id="{0FC5206E-F152-4D07-8CE4-B83EC8BB0488}"/>
              </a:ext>
            </a:extLst>
          </p:cNvPr>
          <p:cNvSpPr txBox="1"/>
          <p:nvPr/>
        </p:nvSpPr>
        <p:spPr>
          <a:xfrm>
            <a:off x="576942" y="4053305"/>
            <a:ext cx="112340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ให้ตรวจสอบผลสอบของ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ก่อน โดยให้ติดต่อสอบถามส่วนกลางที่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หรือ ส่วนภูมิภาค มทบ. ว่าประกาศผลสอบแล้วหรือยัง</a:t>
            </a: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การพิมพ์เลขประจำตัว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หรือ เลขประจำตัวประชาชน ว่าถูกต้องหรือไม่ </a:t>
            </a:r>
            <a:endParaRPr lang="en-US" sz="25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การเลือกสถานศึกษา ให้ดูในใบจบที่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./มทบ. เป็นผู้ออกให้ ว่าจบจากสถานศึกษาที่ได้เลือกในระบบหรือไม่</a:t>
            </a: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กรณีถ้าเด็กว่างเว้นจากการฝึกฯ รายชื่อจะไม่ปรากฏในระบบ ให้สอบถาม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ว่าได้ทำรอรับสิทธิไว้หรือไม่</a:t>
            </a: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ที่จบปี 3 มาแล้ว เกิน 3 ปี ชื่อจะไม่ขึ้นในระบบ ให้ติดต่อ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./มทบ. เพื่อตรวจสอบต่อไป</a:t>
            </a: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กรณีอื่น ๆ ถ้าสอบถามไปยัง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ศศท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./มทบ. แล้ว ยังไม่ทราบปัญหา ให้ติดต่อ </a:t>
            </a:r>
            <a:r>
              <a:rPr lang="th-TH" sz="2500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กท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ส.นรด. โทร. 02-226-4427</a:t>
            </a:r>
          </a:p>
        </p:txBody>
      </p:sp>
    </p:spTree>
    <p:extLst>
      <p:ext uri="{BB962C8B-B14F-4D97-AF65-F5344CB8AC3E}">
        <p14:creationId xmlns:p14="http://schemas.microsoft.com/office/powerpoint/2010/main" val="233317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เตรียมตัวก่อนการใช้งาน</a:t>
            </a:r>
          </a:p>
        </p:txBody>
      </p:sp>
    </p:spTree>
    <p:extLst>
      <p:ext uri="{BB962C8B-B14F-4D97-AF65-F5344CB8AC3E}">
        <p14:creationId xmlns:p14="http://schemas.microsoft.com/office/powerpoint/2010/main" val="302914023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204258"/>
            <a:ext cx="705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รอรับสิทธิ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C48B1A2-31CD-BCF2-8CB6-5A29B03310B4}"/>
              </a:ext>
            </a:extLst>
          </p:cNvPr>
          <p:cNvGrpSpPr/>
          <p:nvPr/>
        </p:nvGrpSpPr>
        <p:grpSpPr>
          <a:xfrm>
            <a:off x="272138" y="2285146"/>
            <a:ext cx="6177961" cy="2287708"/>
            <a:chOff x="473210" y="2107409"/>
            <a:chExt cx="6177961" cy="2287708"/>
          </a:xfrm>
        </p:grpSpPr>
        <p:sp>
          <p:nvSpPr>
            <p:cNvPr id="16" name="สี่เหลี่ยมผืนผ้า: มุมมน 15">
              <a:extLst>
                <a:ext uri="{FF2B5EF4-FFF2-40B4-BE49-F238E27FC236}">
                  <a16:creationId xmlns:a16="http://schemas.microsoft.com/office/drawing/2014/main" id="{8FC7802D-AE42-4038-2B7B-F10E576DCEE4}"/>
                </a:ext>
              </a:extLst>
            </p:cNvPr>
            <p:cNvSpPr/>
            <p:nvPr/>
          </p:nvSpPr>
          <p:spPr>
            <a:xfrm>
              <a:off x="473210" y="2107409"/>
              <a:ext cx="6177961" cy="228770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8B0B5B69-DC5C-6A3D-4572-DF65E89EB540}"/>
                </a:ext>
              </a:extLst>
            </p:cNvPr>
            <p:cNvSpPr txBox="1"/>
            <p:nvPr/>
          </p:nvSpPr>
          <p:spPr>
            <a:xfrm>
              <a:off x="658268" y="2339083"/>
              <a:ext cx="5911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 </a:t>
              </a:r>
              <a:r>
                <a:rPr lang="th-TH" sz="40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 ที่ ผกท. ดำเนินการจัดทำ</a:t>
              </a:r>
            </a:p>
            <a:p>
              <a:r>
                <a:rPr lang="th-TH" sz="4000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ใบรอรับสิทธิ</a:t>
              </a:r>
              <a:r>
                <a:rPr lang="th-TH" sz="4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 </a:t>
              </a:r>
              <a:r>
                <a:rPr lang="th-TH" sz="40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ศศท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 หรือ </a:t>
              </a:r>
              <a:r>
                <a:rPr lang="th-TH" sz="40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ศฝ</a:t>
              </a:r>
              <a:r>
                <a:rPr lang="en-US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./</a:t>
              </a:r>
              <a:r>
                <a:rPr lang="th-TH" sz="40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นฝ</a:t>
              </a:r>
              <a:r>
                <a:rPr lang="en-US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มทบ. เป็นผู้ออกไว้ ในปีการศึกษานั้นๆ </a:t>
              </a:r>
            </a:p>
          </p:txBody>
        </p:sp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6176FA8-C49F-B9CF-F92B-CEDF60036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04" y="2108046"/>
            <a:ext cx="5010429" cy="2464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9597D511-A555-D0A9-3E51-37931A64431E}"/>
              </a:ext>
            </a:extLst>
          </p:cNvPr>
          <p:cNvGrpSpPr/>
          <p:nvPr/>
        </p:nvGrpSpPr>
        <p:grpSpPr>
          <a:xfrm>
            <a:off x="87398" y="5431605"/>
            <a:ext cx="12725401" cy="1152272"/>
            <a:chOff x="174485" y="5170348"/>
            <a:chExt cx="12725401" cy="1152272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9D796570-ED16-DA14-8C58-538D24B6942C}"/>
                </a:ext>
              </a:extLst>
            </p:cNvPr>
            <p:cNvSpPr/>
            <p:nvPr/>
          </p:nvSpPr>
          <p:spPr>
            <a:xfrm>
              <a:off x="174485" y="5170348"/>
              <a:ext cx="11843030" cy="115227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1AEEA257-6562-2B54-0067-8D4C73FEA0A5}"/>
                </a:ext>
              </a:extLst>
            </p:cNvPr>
            <p:cNvGrpSpPr/>
            <p:nvPr/>
          </p:nvGrpSpPr>
          <p:grpSpPr>
            <a:xfrm>
              <a:off x="348657" y="5282249"/>
              <a:ext cx="12551229" cy="1040371"/>
              <a:chOff x="527639" y="5167369"/>
              <a:chExt cx="12551229" cy="1040371"/>
            </a:xfrm>
          </p:grpSpPr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1EDBDB71-72B1-4E26-B45A-7E51E28F4348}"/>
                  </a:ext>
                </a:extLst>
              </p:cNvPr>
              <p:cNvSpPr txBox="1"/>
              <p:nvPr/>
            </p:nvSpPr>
            <p:spPr>
              <a:xfrm>
                <a:off x="527639" y="5167369"/>
                <a:ext cx="1255122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b="1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หมายเหตุ 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</a:t>
                </a:r>
                <a:r>
                  <a:rPr lang="en-US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1. 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ตองดำเนินการหลังจากเสร็จสิ้นการรับสมัคร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น 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นศท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 และรายงานตัวเข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าฝ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กวิชาทหาร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ไม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เกิน </a:t>
                </a:r>
                <a:r>
                  <a:rPr lang="en-US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60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วัน</a:t>
                </a:r>
              </a:p>
            </p:txBody>
          </p:sp>
          <p:sp>
            <p:nvSpPr>
              <p:cNvPr id="2" name="TextBox 37">
                <a:extLst>
                  <a:ext uri="{FF2B5EF4-FFF2-40B4-BE49-F238E27FC236}">
                    <a16:creationId xmlns:a16="http://schemas.microsoft.com/office/drawing/2014/main" id="{453381E2-C4F9-BA32-3359-E868F847784F}"/>
                  </a:ext>
                </a:extLst>
              </p:cNvPr>
              <p:cNvSpPr txBox="1"/>
              <p:nvPr/>
            </p:nvSpPr>
            <p:spPr>
              <a:xfrm>
                <a:off x="1763487" y="5653742"/>
                <a:ext cx="1075459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 สามารถขอรอรับสิทธิ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ได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 </a:t>
                </a:r>
                <a:r>
                  <a:rPr lang="en-US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ปการศึกษาติดตอก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ัน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000" dirty="0" err="1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แต</a:t>
                </a:r>
                <a:r>
                  <a:rPr lang="th-TH" sz="3000" dirty="0">
                    <a:solidFill>
                      <a:schemeClr val="accent1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ตองทำเรื่องขอรอรับสิทธิในทุกปการศึกษา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950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การรับรายงานตัว </a:t>
            </a:r>
            <a:r>
              <a:rPr lang="th-TH" sz="4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นศท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(ต่อ)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4739A66-6229-8C16-DA80-8E54793EB5E2}"/>
              </a:ext>
            </a:extLst>
          </p:cNvPr>
          <p:cNvSpPr txBox="1"/>
          <p:nvPr/>
        </p:nvSpPr>
        <p:spPr>
          <a:xfrm>
            <a:off x="249740" y="1454630"/>
            <a:ext cx="705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 โอนย้าย รอรับสิทธิ เลื่อนชั้น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ซ้ำชั้น</a:t>
            </a: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F4A14BE7-BD99-2248-D99E-9F9E4B1CAB7F}"/>
              </a:ext>
            </a:extLst>
          </p:cNvPr>
          <p:cNvGrpSpPr/>
          <p:nvPr/>
        </p:nvGrpSpPr>
        <p:grpSpPr>
          <a:xfrm>
            <a:off x="1199990" y="3016708"/>
            <a:ext cx="9792019" cy="1773005"/>
            <a:chOff x="473211" y="2879163"/>
            <a:chExt cx="9802904" cy="1773005"/>
          </a:xfrm>
        </p:grpSpPr>
        <p:sp>
          <p:nvSpPr>
            <p:cNvPr id="14" name="สี่เหลี่ยมผืนผ้า: มุมมน 13">
              <a:extLst>
                <a:ext uri="{FF2B5EF4-FFF2-40B4-BE49-F238E27FC236}">
                  <a16:creationId xmlns:a16="http://schemas.microsoft.com/office/drawing/2014/main" id="{854BC0EF-EF24-BE8A-9835-6D70D7ACB712}"/>
                </a:ext>
              </a:extLst>
            </p:cNvPr>
            <p:cNvSpPr/>
            <p:nvPr/>
          </p:nvSpPr>
          <p:spPr>
            <a:xfrm>
              <a:off x="473211" y="2879163"/>
              <a:ext cx="9802904" cy="177300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E198D984-1E74-B93C-AAFA-B8614458B499}"/>
                </a:ext>
              </a:extLst>
            </p:cNvPr>
            <p:cNvSpPr txBox="1"/>
            <p:nvPr/>
          </p:nvSpPr>
          <p:spPr>
            <a:xfrm>
              <a:off x="587824" y="3055707"/>
              <a:ext cx="96882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 </a:t>
              </a:r>
              <a:r>
                <a:rPr lang="th-TH" sz="40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ที่ย้ายมาจากกสถานศึกษาอื่น และมี</a:t>
              </a:r>
              <a:r>
                <a:rPr lang="en-US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ใบรอรับสิทธิ</a:t>
              </a:r>
              <a:r>
                <a:rPr lang="en-US" sz="4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มาด้วย</a:t>
              </a:r>
              <a:r>
                <a:rPr lang="en-US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40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40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โดยให้ดำเนินการเช่นเดียวกับ การโอนย้าย เลื่อนชั้น / ซ้ำชั้น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138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การจัดพิมพ์บัญชีรายชื่อ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EE27556-6AC4-37EC-DEC6-8090E74F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31" y="1339111"/>
            <a:ext cx="8369737" cy="3973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F517F83-32C4-6657-815E-B450228BCBCC}"/>
              </a:ext>
            </a:extLst>
          </p:cNvPr>
          <p:cNvGrpSpPr/>
          <p:nvPr/>
        </p:nvGrpSpPr>
        <p:grpSpPr>
          <a:xfrm>
            <a:off x="413660" y="5706151"/>
            <a:ext cx="11647713" cy="694649"/>
            <a:chOff x="8125676" y="2120086"/>
            <a:chExt cx="4414963" cy="1270914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75FF1AD1-410B-8DCC-77AF-AA60BFC4E633}"/>
                </a:ext>
              </a:extLst>
            </p:cNvPr>
            <p:cNvSpPr/>
            <p:nvPr/>
          </p:nvSpPr>
          <p:spPr>
            <a:xfrm>
              <a:off x="8125676" y="2120086"/>
              <a:ext cx="4270548" cy="127091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9286EE28-0358-BC41-34C4-06743BFAF4EE}"/>
                </a:ext>
              </a:extLst>
            </p:cNvPr>
            <p:cNvSpPr txBox="1"/>
            <p:nvPr/>
          </p:nvSpPr>
          <p:spPr>
            <a:xfrm>
              <a:off x="8158685" y="2263929"/>
              <a:ext cx="4381954" cy="95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หมายเหตุ 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ส่งให้กับหน่วยฝึกวิชาทหาร (</a:t>
              </a:r>
              <a:r>
                <a:rPr lang="th-TH" sz="28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ศศท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.,</a:t>
              </a:r>
              <a:r>
                <a:rPr lang="th-TH" sz="28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ศฝ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./</a:t>
              </a:r>
              <a:r>
                <a:rPr lang="th-TH" sz="28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นฝ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th-TH" sz="2800" dirty="0" err="1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นศท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.มทบ.) </a:t>
              </a:r>
              <a:r>
                <a:rPr lang="th-TH" sz="28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ล่วงหน้า 5 วัน</a:t>
              </a:r>
              <a:r>
                <a:rPr lang="th-TH" sz="28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ก่อนที่จะทำการรับสมัคร/รายงานตัว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83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การจัดพิมพ์บัญชีรายชื่อ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C05DCB2-A635-E4C6-1D06-49BB716D6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892" y="1148780"/>
            <a:ext cx="7355425" cy="3074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BB728F31-EDD7-6314-ADB5-67903B2CDCF6}"/>
              </a:ext>
            </a:extLst>
          </p:cNvPr>
          <p:cNvSpPr txBox="1"/>
          <p:nvPr/>
        </p:nvSpPr>
        <p:spPr>
          <a:xfrm>
            <a:off x="0" y="2876594"/>
            <a:ext cx="91316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1.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สำหรับเลือกบัญชีที่ได้จัดทำไว้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สำหรับเลือกเพศ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สำหรับแสดงรายชื่อ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สำหรับจัดพิมพ์ ใบสมัคร (รด.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หรือใบรายงานตัว (รด.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เป็นรายบุคคล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สำหรับเลือกรายการที่จะพิมพ์บัญชีรายชื่อ (รด.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สำหรับพิมพ์ตามรายการที่เลือก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สำหรับพิมพ์ทั้งหมดโดยไม่ต้องเลือก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8006238-855A-B38A-9D84-7E3DC181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68" y="4932810"/>
            <a:ext cx="5216549" cy="1750711"/>
          </a:xfrm>
          <a:prstGeom prst="rect">
            <a:avLst/>
          </a:prstGeom>
        </p:spPr>
      </p:pic>
      <p:sp>
        <p:nvSpPr>
          <p:cNvPr id="13" name="TextBox 37">
            <a:extLst>
              <a:ext uri="{FF2B5EF4-FFF2-40B4-BE49-F238E27FC236}">
                <a16:creationId xmlns:a16="http://schemas.microsoft.com/office/drawing/2014/main" id="{C5ECCA72-79E1-1CBF-57B1-9020A02D5E0E}"/>
              </a:ext>
            </a:extLst>
          </p:cNvPr>
          <p:cNvSpPr txBox="1"/>
          <p:nvPr/>
        </p:nvSpPr>
        <p:spPr>
          <a:xfrm>
            <a:off x="718812" y="1557391"/>
            <a:ext cx="323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ขั้นตอนการปฏิบัติ</a:t>
            </a:r>
            <a:endParaRPr lang="en-US" sz="4800" b="1" u="sng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ลูกศร: ขวา 13">
            <a:extLst>
              <a:ext uri="{FF2B5EF4-FFF2-40B4-BE49-F238E27FC236}">
                <a16:creationId xmlns:a16="http://schemas.microsoft.com/office/drawing/2014/main" id="{88995365-EE41-D674-3C20-248C59772773}"/>
              </a:ext>
            </a:extLst>
          </p:cNvPr>
          <p:cNvSpPr/>
          <p:nvPr/>
        </p:nvSpPr>
        <p:spPr>
          <a:xfrm rot="5400000">
            <a:off x="10044833" y="4403427"/>
            <a:ext cx="269631" cy="345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69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ข้อเน้นย้ำ</a:t>
            </a:r>
          </a:p>
        </p:txBody>
      </p:sp>
    </p:spTree>
    <p:extLst>
      <p:ext uri="{BB962C8B-B14F-4D97-AF65-F5344CB8AC3E}">
        <p14:creationId xmlns:p14="http://schemas.microsoft.com/office/powerpoint/2010/main" val="16366817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0A4EA-8FE4-DD94-1669-8EB5E97D7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99" y="1469711"/>
            <a:ext cx="1255841" cy="1367532"/>
          </a:xfrm>
          <a:prstGeom prst="rect">
            <a:avLst/>
          </a:prstGeom>
        </p:spPr>
      </p:pic>
      <p:sp>
        <p:nvSpPr>
          <p:cNvPr id="9" name="สี่เหลี่ยมผืนผ้ามุมมน 9">
            <a:extLst>
              <a:ext uri="{FF2B5EF4-FFF2-40B4-BE49-F238E27FC236}">
                <a16:creationId xmlns:a16="http://schemas.microsoft.com/office/drawing/2014/main" id="{7CFBABC4-AF68-0A00-715C-0CDAB620919C}"/>
              </a:ext>
            </a:extLst>
          </p:cNvPr>
          <p:cNvSpPr/>
          <p:nvPr/>
        </p:nvSpPr>
        <p:spPr>
          <a:xfrm>
            <a:off x="2492277" y="1234279"/>
            <a:ext cx="9033584" cy="2376261"/>
          </a:xfrm>
          <a:prstGeom prst="roundRect">
            <a:avLst>
              <a:gd name="adj" fmla="val 792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t"/>
          <a:lstStyle/>
          <a:p>
            <a:pPr marL="630223" lvl="1" indent="-39369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สามารถ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ดำเนินการตรวจสอบสิทธิของตนเองก่อนผ่าน </a:t>
            </a: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LINE OFFICIAL</a:t>
            </a:r>
          </a:p>
          <a:p>
            <a:pPr marL="630223" lvl="1" indent="-39369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&gt;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ขอรหัส </a:t>
            </a: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PIN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เพื่อเข้าใช้งานในระบบผ่าน ณ ที่ว่าการอำเภอ</a:t>
            </a: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สำนักงานเขต</a:t>
            </a:r>
          </a:p>
          <a:p>
            <a:pPr marL="236532" lvl="1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ต้องทำการบันทึกข้อมูล</a:t>
            </a: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รายงานตัว </a:t>
            </a:r>
            <a:r>
              <a:rPr lang="th-TH" sz="3200" b="1" kern="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นศท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32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ด้วยตนเอง</a:t>
            </a:r>
          </a:p>
          <a:p>
            <a:pPr marL="236532" lvl="1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th-TH" sz="32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ทำการสืบค้นข้อมูลผู้สมัครที่ตนเองรับผิดชอบเท่านั้น</a:t>
            </a:r>
          </a:p>
        </p:txBody>
      </p:sp>
      <p:sp>
        <p:nvSpPr>
          <p:cNvPr id="13" name="สี่เหลี่ยมผืนผ้ามุมมน 9">
            <a:extLst>
              <a:ext uri="{FF2B5EF4-FFF2-40B4-BE49-F238E27FC236}">
                <a16:creationId xmlns:a16="http://schemas.microsoft.com/office/drawing/2014/main" id="{CCE1028F-F628-E74F-1993-AD3FE53F1C9B}"/>
              </a:ext>
            </a:extLst>
          </p:cNvPr>
          <p:cNvSpPr/>
          <p:nvPr/>
        </p:nvSpPr>
        <p:spPr>
          <a:xfrm>
            <a:off x="1737019" y="3669142"/>
            <a:ext cx="7187605" cy="1208875"/>
          </a:xfrm>
          <a:prstGeom prst="roundRect">
            <a:avLst>
              <a:gd name="adj" fmla="val 792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630223" lvl="1" indent="-39369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พิมพ์บัญชีรายชื่อผู้สมัคร</a:t>
            </a:r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 การรายงานตัว      </a:t>
            </a:r>
            <a:r>
              <a:rPr lang="th-TH" sz="40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จากทางโปรแกรมฯ เท่านั้น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7B3E92-9B31-0124-7B1D-FC1BBFA50912}"/>
              </a:ext>
            </a:extLst>
          </p:cNvPr>
          <p:cNvGrpSpPr/>
          <p:nvPr/>
        </p:nvGrpSpPr>
        <p:grpSpPr>
          <a:xfrm>
            <a:off x="1448298" y="5213504"/>
            <a:ext cx="1207264" cy="1208876"/>
            <a:chOff x="589484" y="4597608"/>
            <a:chExt cx="1690613" cy="1690613"/>
          </a:xfrm>
          <a:solidFill>
            <a:schemeClr val="bg1">
              <a:lumMod val="95000"/>
            </a:scheme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0D591F-F521-FBB2-18CE-51134F26E9C3}"/>
                </a:ext>
              </a:extLst>
            </p:cNvPr>
            <p:cNvSpPr/>
            <p:nvPr/>
          </p:nvSpPr>
          <p:spPr>
            <a:xfrm>
              <a:off x="589484" y="4597608"/>
              <a:ext cx="1690613" cy="16906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1C47E1-9BD9-DC60-844F-5486E99D7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rgbClr val="44C1A3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627" y="4680751"/>
              <a:ext cx="1524326" cy="1524326"/>
            </a:xfrm>
            <a:prstGeom prst="ellipse">
              <a:avLst/>
            </a:prstGeom>
            <a:grpFill/>
          </p:spPr>
        </p:pic>
      </p:grpSp>
      <p:sp>
        <p:nvSpPr>
          <p:cNvPr id="17" name="สี่เหลี่ยมผืนผ้ามุมมน 9">
            <a:extLst>
              <a:ext uri="{FF2B5EF4-FFF2-40B4-BE49-F238E27FC236}">
                <a16:creationId xmlns:a16="http://schemas.microsoft.com/office/drawing/2014/main" id="{8CCA5D48-B21A-70AF-E2BB-8D46C2EC5378}"/>
              </a:ext>
            </a:extLst>
          </p:cNvPr>
          <p:cNvSpPr/>
          <p:nvPr/>
        </p:nvSpPr>
        <p:spPr>
          <a:xfrm>
            <a:off x="2655561" y="5213505"/>
            <a:ext cx="8600267" cy="1208875"/>
          </a:xfrm>
          <a:prstGeom prst="roundRect">
            <a:avLst>
              <a:gd name="adj" fmla="val 792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630223" lvl="1" indent="-39369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การบันทึกข้อมูลเพิ่มเติมขอให้ตรวจสอบให้มีความสมบูรณ์ ถูกต้อง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AF7FC78-B465-6E21-083F-55D68471B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6955" y="3246004"/>
            <a:ext cx="1672241" cy="1690615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E7E4B760-DDC7-9E6F-4E27-568190C17A2B}"/>
              </a:ext>
            </a:extLst>
          </p:cNvPr>
          <p:cNvSpPr/>
          <p:nvPr/>
        </p:nvSpPr>
        <p:spPr>
          <a:xfrm>
            <a:off x="0" y="25781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ข้อเน้นย้ำการปฏิบัติ</a:t>
            </a:r>
          </a:p>
        </p:txBody>
      </p:sp>
    </p:spTree>
    <p:extLst>
      <p:ext uri="{BB962C8B-B14F-4D97-AF65-F5344CB8AC3E}">
        <p14:creationId xmlns:p14="http://schemas.microsoft.com/office/powerpoint/2010/main" val="1904151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AF20A-2327-B994-5380-1775B1FDABD1}"/>
              </a:ext>
            </a:extLst>
          </p:cNvPr>
          <p:cNvSpPr/>
          <p:nvPr/>
        </p:nvSpPr>
        <p:spPr>
          <a:xfrm>
            <a:off x="8096754" y="3387039"/>
            <a:ext cx="370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QR Code </a:t>
            </a:r>
            <a:r>
              <a:rPr lang="th-TH" altLang="th-TH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คู่มือฯ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5B665CE1-BA31-AC82-D710-750B2EFB1C69}"/>
              </a:ext>
            </a:extLst>
          </p:cNvPr>
          <p:cNvSpPr/>
          <p:nvPr/>
        </p:nvSpPr>
        <p:spPr>
          <a:xfrm>
            <a:off x="1239521" y="1380833"/>
            <a:ext cx="5135740" cy="67883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2700" cap="flat" cmpd="sng" algn="ctr">
            <a:solidFill>
              <a:srgbClr val="51C3F9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https://www.tdc.mi.th</a:t>
            </a:r>
            <a:endParaRPr lang="th-TH" sz="320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34E12-5455-B22E-F9F4-FD1D6BFC6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53" y="1124506"/>
            <a:ext cx="1344993" cy="1344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950F7-912D-771C-DA7A-B65C2EAD5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71" y="4596340"/>
            <a:ext cx="948359" cy="661385"/>
          </a:xfrm>
          <a:prstGeom prst="rect">
            <a:avLst/>
          </a:prstGeom>
        </p:spPr>
      </p:pic>
      <p:pic>
        <p:nvPicPr>
          <p:cNvPr id="1026" name="Picture 2" descr="Manual book - Free education icons">
            <a:extLst>
              <a:ext uri="{FF2B5EF4-FFF2-40B4-BE49-F238E27FC236}">
                <a16:creationId xmlns:a16="http://schemas.microsoft.com/office/drawing/2014/main" id="{57973E7B-E6AF-E9FA-E6B1-A5540CA5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155" y="1296391"/>
            <a:ext cx="1011348" cy="10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47E5D4-9631-2698-1039-8EB628A25C5A}"/>
              </a:ext>
            </a:extLst>
          </p:cNvPr>
          <p:cNvGrpSpPr/>
          <p:nvPr/>
        </p:nvGrpSpPr>
        <p:grpSpPr>
          <a:xfrm>
            <a:off x="1126730" y="2543589"/>
            <a:ext cx="2580561" cy="3807263"/>
            <a:chOff x="2153323" y="1953897"/>
            <a:chExt cx="1935421" cy="2855447"/>
          </a:xfrm>
        </p:grpSpPr>
        <p:pic>
          <p:nvPicPr>
            <p:cNvPr id="13" name="รูปภาพ 3">
              <a:extLst>
                <a:ext uri="{FF2B5EF4-FFF2-40B4-BE49-F238E27FC236}">
                  <a16:creationId xmlns:a16="http://schemas.microsoft.com/office/drawing/2014/main" id="{2595A087-213C-8140-A01F-10572DB3A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323" y="1953897"/>
              <a:ext cx="1935421" cy="2855447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85FF1B6-7718-0446-8DD2-6F76BB9F8F24}"/>
                </a:ext>
              </a:extLst>
            </p:cNvPr>
            <p:cNvSpPr/>
            <p:nvPr/>
          </p:nvSpPr>
          <p:spPr>
            <a:xfrm>
              <a:off x="2153323" y="3554821"/>
              <a:ext cx="1243194" cy="37331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57D344E-4884-8C56-CDE5-F2B5E7E8C4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650" y="2781515"/>
            <a:ext cx="3178855" cy="3331407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D9DEC24-EFE8-AB2A-8C32-A6322E000FE1}"/>
              </a:ext>
            </a:extLst>
          </p:cNvPr>
          <p:cNvSpPr/>
          <p:nvPr/>
        </p:nvSpPr>
        <p:spPr>
          <a:xfrm>
            <a:off x="4788788" y="4155440"/>
            <a:ext cx="1502536" cy="2540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A05A1A-F0BD-81CB-23EF-ABA4D573A1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655" y="3951746"/>
            <a:ext cx="948359" cy="661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9CE30B-A48D-892B-A732-AD03D5B32D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150" y="1186477"/>
            <a:ext cx="1556476" cy="220314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20A4748-3A5A-FF44-5065-FAFC39011B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228" y="1186477"/>
            <a:ext cx="1586293" cy="2242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6F5FA-6C9D-742B-19E3-9E85F1CD5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4748" y="4155439"/>
            <a:ext cx="2070803" cy="20708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5E11CDE-0302-52A2-A898-512F055F92CE}"/>
              </a:ext>
            </a:extLst>
          </p:cNvPr>
          <p:cNvSpPr/>
          <p:nvPr/>
        </p:nvSpPr>
        <p:spPr>
          <a:xfrm>
            <a:off x="0" y="26124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คู่มือใช้งานโปรแกรมส่วนงานสถานศึกษาฯ</a:t>
            </a:r>
          </a:p>
        </p:txBody>
      </p:sp>
    </p:spTree>
    <p:extLst>
      <p:ext uri="{BB962C8B-B14F-4D97-AF65-F5344CB8AC3E}">
        <p14:creationId xmlns:p14="http://schemas.microsoft.com/office/powerpoint/2010/main" val="2132515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กล่องข้อความ 20">
            <a:extLst>
              <a:ext uri="{FF2B5EF4-FFF2-40B4-BE49-F238E27FC236}">
                <a16:creationId xmlns:a16="http://schemas.microsoft.com/office/drawing/2014/main" id="{EDF0734C-6C8B-8F2E-D1E9-6B4C829BB038}"/>
              </a:ext>
            </a:extLst>
          </p:cNvPr>
          <p:cNvSpPr txBox="1"/>
          <p:nvPr/>
        </p:nvSpPr>
        <p:spPr>
          <a:xfrm>
            <a:off x="925695" y="1494668"/>
            <a:ext cx="864745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ร.อ.นิฒิวา  สกลชัย</a:t>
            </a:r>
          </a:p>
          <a:p>
            <a:pPr defTabSz="914377"/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ร.อ.กิตติคุณ  อังคษร</a:t>
            </a:r>
          </a:p>
          <a:p>
            <a:pPr defTabSz="914377"/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ร.ท.ธีรวัฒน์  แจ้งประจักษ์</a:t>
            </a:r>
          </a:p>
        </p:txBody>
      </p:sp>
      <p:sp>
        <p:nvSpPr>
          <p:cNvPr id="29" name="กล่องข้อความ 21">
            <a:extLst>
              <a:ext uri="{FF2B5EF4-FFF2-40B4-BE49-F238E27FC236}">
                <a16:creationId xmlns:a16="http://schemas.microsoft.com/office/drawing/2014/main" id="{06516B3A-9395-0ECA-B062-6067DD7E12BC}"/>
              </a:ext>
            </a:extLst>
          </p:cNvPr>
          <p:cNvSpPr txBox="1"/>
          <p:nvPr/>
        </p:nvSpPr>
        <p:spPr>
          <a:xfrm>
            <a:off x="8235836" y="5299780"/>
            <a:ext cx="267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Line Official</a:t>
            </a:r>
            <a:endParaRPr lang="th-TH" sz="4000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กล่องข้อความ 6">
            <a:extLst>
              <a:ext uri="{FF2B5EF4-FFF2-40B4-BE49-F238E27FC236}">
                <a16:creationId xmlns:a16="http://schemas.microsoft.com/office/drawing/2014/main" id="{AFFEA1C6-7491-C0D8-56C1-695C7E0222CA}"/>
              </a:ext>
            </a:extLst>
          </p:cNvPr>
          <p:cNvSpPr txBox="1"/>
          <p:nvPr/>
        </p:nvSpPr>
        <p:spPr>
          <a:xfrm>
            <a:off x="1398697" y="3672562"/>
            <a:ext cx="543475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77"/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02 226 4427</a:t>
            </a:r>
            <a:endParaRPr lang="th-TH" sz="6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77"/>
            <a:r>
              <a:rPr lang="th-TH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sz="6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061 141 1863</a:t>
            </a:r>
            <a:endParaRPr lang="th-TH" sz="6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Group 19">
            <a:extLst>
              <a:ext uri="{FF2B5EF4-FFF2-40B4-BE49-F238E27FC236}">
                <a16:creationId xmlns:a16="http://schemas.microsoft.com/office/drawing/2014/main" id="{59247D8B-4ABD-4520-DC07-C7947B425BBE}"/>
              </a:ext>
            </a:extLst>
          </p:cNvPr>
          <p:cNvGrpSpPr/>
          <p:nvPr/>
        </p:nvGrpSpPr>
        <p:grpSpPr>
          <a:xfrm>
            <a:off x="1779412" y="4652149"/>
            <a:ext cx="744137" cy="741288"/>
            <a:chOff x="10400014" y="2002152"/>
            <a:chExt cx="904861" cy="901397"/>
          </a:xfrm>
        </p:grpSpPr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E85FF65B-2A45-32DD-86A2-9E6BE21604B7}"/>
                </a:ext>
              </a:extLst>
            </p:cNvPr>
            <p:cNvSpPr/>
            <p:nvPr/>
          </p:nvSpPr>
          <p:spPr>
            <a:xfrm>
              <a:off x="10404763" y="2002152"/>
              <a:ext cx="900112" cy="90011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8DF2E141-E1B9-8255-1831-098C82A2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014" y="2002152"/>
              <a:ext cx="900112" cy="901397"/>
            </a:xfrm>
            <a:prstGeom prst="rect">
              <a:avLst/>
            </a:prstGeom>
          </p:spPr>
        </p:pic>
      </p:grpSp>
      <p:grpSp>
        <p:nvGrpSpPr>
          <p:cNvPr id="37" name="Group 18">
            <a:extLst>
              <a:ext uri="{FF2B5EF4-FFF2-40B4-BE49-F238E27FC236}">
                <a16:creationId xmlns:a16="http://schemas.microsoft.com/office/drawing/2014/main" id="{245B8F39-0183-EF8F-DEE2-ADCB3D92AC5A}"/>
              </a:ext>
            </a:extLst>
          </p:cNvPr>
          <p:cNvGrpSpPr/>
          <p:nvPr/>
        </p:nvGrpSpPr>
        <p:grpSpPr>
          <a:xfrm>
            <a:off x="1779411" y="5499493"/>
            <a:ext cx="740232" cy="740232"/>
            <a:chOff x="10403706" y="3322529"/>
            <a:chExt cx="900112" cy="900112"/>
          </a:xfrm>
        </p:grpSpPr>
        <p:sp>
          <p:nvSpPr>
            <p:cNvPr id="38" name="Oval 17">
              <a:extLst>
                <a:ext uri="{FF2B5EF4-FFF2-40B4-BE49-F238E27FC236}">
                  <a16:creationId xmlns:a16="http://schemas.microsoft.com/office/drawing/2014/main" id="{606E182E-4825-A45B-A7B8-19DD5F0532F4}"/>
                </a:ext>
              </a:extLst>
            </p:cNvPr>
            <p:cNvSpPr/>
            <p:nvPr/>
          </p:nvSpPr>
          <p:spPr>
            <a:xfrm>
              <a:off x="10403706" y="3322529"/>
              <a:ext cx="900112" cy="900112"/>
            </a:xfrm>
            <a:prstGeom prst="ellipse">
              <a:avLst/>
            </a:prstGeom>
            <a:solidFill>
              <a:srgbClr val="92D05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51FF55DE-7C16-93A8-0126-67B161EB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3266" y="3476007"/>
              <a:ext cx="593156" cy="593156"/>
            </a:xfrm>
            <a:prstGeom prst="rect">
              <a:avLst/>
            </a:prstGeom>
          </p:spPr>
        </p:pic>
      </p:grpSp>
      <p:pic>
        <p:nvPicPr>
          <p:cNvPr id="41" name="Picture 5">
            <a:extLst>
              <a:ext uri="{FF2B5EF4-FFF2-40B4-BE49-F238E27FC236}">
                <a16:creationId xmlns:a16="http://schemas.microsoft.com/office/drawing/2014/main" id="{7DE00AA4-4368-F3A0-3059-44652E757D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923" y="1617183"/>
            <a:ext cx="3540851" cy="3579755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27A9B5FA-DA70-3119-2201-2D55DFFCFFED}"/>
              </a:ext>
            </a:extLst>
          </p:cNvPr>
          <p:cNvSpPr/>
          <p:nvPr/>
        </p:nvSpPr>
        <p:spPr>
          <a:xfrm>
            <a:off x="0" y="26124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ติดต่อสอบถามข้อมูลเพิ่มเติม</a:t>
            </a:r>
          </a:p>
        </p:txBody>
      </p:sp>
    </p:spTree>
    <p:extLst>
      <p:ext uri="{BB962C8B-B14F-4D97-AF65-F5344CB8AC3E}">
        <p14:creationId xmlns:p14="http://schemas.microsoft.com/office/powerpoint/2010/main" val="140047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1064872"/>
            <a:ext cx="12191999" cy="579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BAAAD8DF-C772-49E2-A7C7-3EC56B59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4" y="3262263"/>
            <a:ext cx="2809878" cy="538163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D9C9D885-3319-419F-9E1E-D5BA9647B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4" y="3842038"/>
            <a:ext cx="2809878" cy="842963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DFC3A9F3-4F81-4E31-B47C-B771E2E50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28" y="3900153"/>
            <a:ext cx="767673" cy="72673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6AA2EA-7D4A-453A-946D-1BEC1EBBEE74}"/>
              </a:ext>
            </a:extLst>
          </p:cNvPr>
          <p:cNvSpPr txBox="1"/>
          <p:nvPr/>
        </p:nvSpPr>
        <p:spPr>
          <a:xfrm>
            <a:off x="1553542" y="3515432"/>
            <a:ext cx="3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ระบบปฏิบัติการ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634C4B-391A-4EC6-ABCE-CA38B36EECCF}"/>
              </a:ext>
            </a:extLst>
          </p:cNvPr>
          <p:cNvSpPr txBox="1"/>
          <p:nvPr/>
        </p:nvSpPr>
        <p:spPr>
          <a:xfrm>
            <a:off x="1524001" y="1739893"/>
            <a:ext cx="2537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44" name="Picture 1043">
            <a:extLst>
              <a:ext uri="{FF2B5EF4-FFF2-40B4-BE49-F238E27FC236}">
                <a16:creationId xmlns:a16="http://schemas.microsoft.com/office/drawing/2014/main" id="{931A2500-6BA3-45B3-873F-26224C564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15" y="1369672"/>
            <a:ext cx="1274664" cy="1274664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0E2B0A59-FACD-4458-976A-5F1893A6B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04" y="1369673"/>
            <a:ext cx="1274665" cy="1274665"/>
          </a:xfrm>
          <a:prstGeom prst="rect">
            <a:avLst/>
          </a:prstGeom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D1058072-BAB7-42E7-AF19-3792B14FA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0" y="1468161"/>
            <a:ext cx="1077686" cy="1077686"/>
          </a:xfrm>
          <a:prstGeom prst="rect">
            <a:avLst/>
          </a:prstGeom>
        </p:spPr>
      </p:pic>
      <p:sp>
        <p:nvSpPr>
          <p:cNvPr id="1049" name="TextBox 1048">
            <a:extLst>
              <a:ext uri="{FF2B5EF4-FFF2-40B4-BE49-F238E27FC236}">
                <a16:creationId xmlns:a16="http://schemas.microsoft.com/office/drawing/2014/main" id="{8A2870F6-5A31-4675-83A8-15F3B1CF3B26}"/>
              </a:ext>
            </a:extLst>
          </p:cNvPr>
          <p:cNvSpPr txBox="1"/>
          <p:nvPr/>
        </p:nvSpPr>
        <p:spPr>
          <a:xfrm>
            <a:off x="7257604" y="1158134"/>
            <a:ext cx="53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  <a:endParaRPr lang="th-TH" sz="96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95B12D-112A-4C4D-AF3A-81B3D4267A2C}"/>
              </a:ext>
            </a:extLst>
          </p:cNvPr>
          <p:cNvSpPr txBox="1"/>
          <p:nvPr/>
        </p:nvSpPr>
        <p:spPr>
          <a:xfrm>
            <a:off x="5232628" y="1702305"/>
            <a:ext cx="90011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หรือ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031817FF-D407-492B-AE4B-F006F6EF01C7}"/>
              </a:ext>
            </a:extLst>
          </p:cNvPr>
          <p:cNvSpPr txBox="1"/>
          <p:nvPr/>
        </p:nvSpPr>
        <p:spPr>
          <a:xfrm>
            <a:off x="4071532" y="2284109"/>
            <a:ext cx="54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PC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A16E0D-49FD-4724-BD40-36CFE89AC4A1}"/>
              </a:ext>
            </a:extLst>
          </p:cNvPr>
          <p:cNvSpPr txBox="1"/>
          <p:nvPr/>
        </p:nvSpPr>
        <p:spPr>
          <a:xfrm>
            <a:off x="5783830" y="2481711"/>
            <a:ext cx="145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Notebook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5B43F0-3E01-4586-A70A-DAED5E1BE34B}"/>
              </a:ext>
            </a:extLst>
          </p:cNvPr>
          <p:cNvSpPr txBox="1"/>
          <p:nvPr/>
        </p:nvSpPr>
        <p:spPr>
          <a:xfrm>
            <a:off x="7877179" y="2576495"/>
            <a:ext cx="183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เครื่องอ่านบัตรประจำตัวประชาชน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9903DF-849F-497E-A7F9-1C8745F6F458}"/>
              </a:ext>
            </a:extLst>
          </p:cNvPr>
          <p:cNvSpPr txBox="1"/>
          <p:nvPr/>
        </p:nvSpPr>
        <p:spPr>
          <a:xfrm>
            <a:off x="1553542" y="5278192"/>
            <a:ext cx="3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เว็บเบราว์เซอร์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584D6527-B3DE-4F50-9EAB-2C3D77C060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47" y="5110539"/>
            <a:ext cx="1001883" cy="1001883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55ED6A12-E514-40F4-8E3B-5DA4B1275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94" y="4988800"/>
            <a:ext cx="1123621" cy="11236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742E01-E7A6-429F-9EDB-F5EB33AAF6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92" y="4885037"/>
            <a:ext cx="1331144" cy="13311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37BAB6E-E468-4DBF-B6F4-87D3139E30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63" y="4847851"/>
            <a:ext cx="2240594" cy="149372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B7B5595-DB2D-4D9E-9F1F-0C3049CD40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94" y="5652315"/>
            <a:ext cx="536724" cy="50809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E249B79-3B7A-41DB-8F73-A3553BDF24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62" y="5708083"/>
            <a:ext cx="536724" cy="50809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C21E8C3-69DA-4201-8F43-3C3ADAC0D0DC}"/>
              </a:ext>
            </a:extLst>
          </p:cNvPr>
          <p:cNvSpPr txBox="1"/>
          <p:nvPr/>
        </p:nvSpPr>
        <p:spPr>
          <a:xfrm>
            <a:off x="4282264" y="6137710"/>
            <a:ext cx="190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Google Chrome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F77B7AC-AE94-4677-AAF9-E210326766F5}"/>
              </a:ext>
            </a:extLst>
          </p:cNvPr>
          <p:cNvSpPr txBox="1"/>
          <p:nvPr/>
        </p:nvSpPr>
        <p:spPr>
          <a:xfrm>
            <a:off x="6491095" y="6160414"/>
            <a:ext cx="190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Microsoft Edge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ความต้องการของระบบ</a:t>
            </a:r>
          </a:p>
        </p:txBody>
      </p:sp>
    </p:spTree>
    <p:extLst>
      <p:ext uri="{BB962C8B-B14F-4D97-AF65-F5344CB8AC3E}">
        <p14:creationId xmlns:p14="http://schemas.microsoft.com/office/powerpoint/2010/main" val="129159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การขอสิทธิ์การเข้าถึงข้อมูลทะเบียนราษฎร์ </a:t>
            </a: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Linkage Center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63B9566-D9EE-4035-8944-114130927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825" y="1401908"/>
            <a:ext cx="8944074" cy="43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การขอสิทธิ์การเข้าถึงข้อมูลทะเบียนราษฎร์ </a:t>
            </a: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Linkage Center</a:t>
            </a: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(ต่อ)</a:t>
            </a:r>
            <a:endParaRPr lang="en-US" sz="4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C1FFEC8-EF2B-D23A-1BDF-66DAAFA3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7" y="1125410"/>
            <a:ext cx="3849055" cy="5533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5BD704E-AE9B-F376-FD22-4047D2899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83" y="1134019"/>
            <a:ext cx="4037767" cy="551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37">
            <a:extLst>
              <a:ext uri="{FF2B5EF4-FFF2-40B4-BE49-F238E27FC236}">
                <a16:creationId xmlns:a16="http://schemas.microsoft.com/office/drawing/2014/main" id="{205A2CEC-53C7-9BAB-27CB-778FA32E68FF}"/>
              </a:ext>
            </a:extLst>
          </p:cNvPr>
          <p:cNvSpPr txBox="1"/>
          <p:nvPr/>
        </p:nvSpPr>
        <p:spPr>
          <a:xfrm>
            <a:off x="8630141" y="1498109"/>
            <a:ext cx="3366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ส่งเอกสารตัวจริงมาที่</a:t>
            </a: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กองเทคโนโลยีสารสนเทศ </a:t>
            </a: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หน่วยบัญชาการรักษาดินแดน </a:t>
            </a: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เลขที่ 2 ถนนเจริญกรุง </a:t>
            </a: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แขวงพระบรมมหาราชวัง เขตพระนคร กรุงเทพฯ 10200 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EC0E554-884C-BCF8-C5AE-9E4DA3FD5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114" y="4337751"/>
            <a:ext cx="1694506" cy="17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การขอรับรหัส </a:t>
            </a: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PIN code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B492F41-E2E4-83F4-0C32-A63F93A67638}"/>
              </a:ext>
            </a:extLst>
          </p:cNvPr>
          <p:cNvGrpSpPr/>
          <p:nvPr/>
        </p:nvGrpSpPr>
        <p:grpSpPr>
          <a:xfrm>
            <a:off x="1714210" y="2227313"/>
            <a:ext cx="9285583" cy="3397945"/>
            <a:chOff x="2892965" y="4185067"/>
            <a:chExt cx="7229638" cy="2645597"/>
          </a:xfrm>
        </p:grpSpPr>
        <p:pic>
          <p:nvPicPr>
            <p:cNvPr id="4" name="Picture 42">
              <a:extLst>
                <a:ext uri="{FF2B5EF4-FFF2-40B4-BE49-F238E27FC236}">
                  <a16:creationId xmlns:a16="http://schemas.microsoft.com/office/drawing/2014/main" id="{51CED5AB-6436-D3E1-08B3-CDCC3FA8D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65" y="4555626"/>
              <a:ext cx="2248912" cy="1388001"/>
            </a:xfrm>
            <a:prstGeom prst="rect">
              <a:avLst/>
            </a:prstGeom>
          </p:spPr>
        </p:pic>
        <p:sp>
          <p:nvSpPr>
            <p:cNvPr id="5" name="Arrow: Right 2">
              <a:extLst>
                <a:ext uri="{FF2B5EF4-FFF2-40B4-BE49-F238E27FC236}">
                  <a16:creationId xmlns:a16="http://schemas.microsoft.com/office/drawing/2014/main" id="{B164C8E1-FF7E-D9EF-122B-ED01A15294C0}"/>
                </a:ext>
              </a:extLst>
            </p:cNvPr>
            <p:cNvSpPr/>
            <p:nvPr/>
          </p:nvSpPr>
          <p:spPr>
            <a:xfrm>
              <a:off x="5632254" y="4745954"/>
              <a:ext cx="1600200" cy="65960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" name="Picture 34">
              <a:extLst>
                <a:ext uri="{FF2B5EF4-FFF2-40B4-BE49-F238E27FC236}">
                  <a16:creationId xmlns:a16="http://schemas.microsoft.com/office/drawing/2014/main" id="{D946624E-B031-4FF5-10CB-C0C39E00A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7" t="9135" r="64570" b="60990"/>
            <a:stretch/>
          </p:blipFill>
          <p:spPr>
            <a:xfrm>
              <a:off x="7630573" y="4185067"/>
              <a:ext cx="1889760" cy="178137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25ABE001-6BE9-AEA8-0DBF-F72A90759312}"/>
                </a:ext>
              </a:extLst>
            </p:cNvPr>
            <p:cNvSpPr txBox="1"/>
            <p:nvPr/>
          </p:nvSpPr>
          <p:spPr>
            <a:xfrm>
              <a:off x="7028303" y="5991956"/>
              <a:ext cx="3094300" cy="83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สำนักทะเบียนอำเภอ สำนักงานเขต หรือ เทศบาล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97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/>
        </p:nvSpPr>
        <p:spPr>
          <a:xfrm>
            <a:off x="0" y="1547"/>
            <a:ext cx="12192000" cy="68580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7" name="Picture 56">
            <a:extLst>
              <a:ext uri="{FF2B5EF4-FFF2-40B4-BE49-F238E27FC236}">
                <a16:creationId xmlns:a16="http://schemas.microsoft.com/office/drawing/2014/main" id="{DA6E2D9A-DEC3-6343-025E-2ACE4525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0612" y="-52934"/>
            <a:ext cx="6760529" cy="1154924"/>
          </a:xfrm>
          <a:prstGeom prst="rect">
            <a:avLst/>
          </a:prstGeom>
        </p:spPr>
      </p:pic>
      <p:sp>
        <p:nvSpPr>
          <p:cNvPr id="5" name="สี่เหลี่ยมผืนผ้า 8"/>
          <p:cNvSpPr/>
          <p:nvPr/>
        </p:nvSpPr>
        <p:spPr>
          <a:xfrm>
            <a:off x="0" y="2302237"/>
            <a:ext cx="12192000" cy="2253525"/>
          </a:xfrm>
          <a:prstGeom prst="rect">
            <a:avLst/>
          </a:prstGeom>
          <a:solidFill>
            <a:srgbClr val="000099">
              <a:alpha val="69804"/>
            </a:srgbClr>
          </a:solidFill>
          <a:ln w="38100">
            <a:solidFill>
              <a:srgbClr val="EAEA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การติดตั้งโปรแกรม</a:t>
            </a:r>
          </a:p>
        </p:txBody>
      </p:sp>
    </p:spTree>
    <p:extLst>
      <p:ext uri="{BB962C8B-B14F-4D97-AF65-F5344CB8AC3E}">
        <p14:creationId xmlns:p14="http://schemas.microsoft.com/office/powerpoint/2010/main" val="1207608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55A6D5C-0084-3E13-577F-2797131E9C11}"/>
              </a:ext>
            </a:extLst>
          </p:cNvPr>
          <p:cNvSpPr/>
          <p:nvPr/>
        </p:nvSpPr>
        <p:spPr>
          <a:xfrm>
            <a:off x="1926771" y="5788228"/>
            <a:ext cx="8338457" cy="9667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A22A478-569E-1677-F9F3-200D3FDF8CB7}"/>
              </a:ext>
            </a:extLst>
          </p:cNvPr>
          <p:cNvSpPr/>
          <p:nvPr/>
        </p:nvSpPr>
        <p:spPr>
          <a:xfrm>
            <a:off x="0" y="3"/>
            <a:ext cx="12192000" cy="966788"/>
          </a:xfrm>
          <a:prstGeom prst="rect">
            <a:avLst/>
          </a:prstGeom>
          <a:solidFill>
            <a:srgbClr val="000099">
              <a:alpha val="64706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h-TH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การติดตั้งโปรแกรม</a:t>
            </a:r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id="{AECBB211-8588-5BB2-58BD-376BDF86DA80}"/>
              </a:ext>
            </a:extLst>
          </p:cNvPr>
          <p:cNvSpPr txBox="1"/>
          <p:nvPr/>
        </p:nvSpPr>
        <p:spPr>
          <a:xfrm>
            <a:off x="1932809" y="5907614"/>
            <a:ext cx="845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ให้ปิด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Antivirus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ทั้งหมดในเครื่องคอมพิวเตอร์ก่อนทำการดาวน์โหลดติดตั้งโปรแกรม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และต้องทำการอัพเดตโปรแกรมทุกปีเพื่ออัพเดท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license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 มท. 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A311F9DD-63FA-C39B-63F3-4B193EAD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14" y="1126319"/>
            <a:ext cx="7239372" cy="4502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277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4120</TotalTime>
  <Words>1287</Words>
  <Application>Microsoft Office PowerPoint</Application>
  <PresentationFormat>แบบจอกว้าง</PresentationFormat>
  <Paragraphs>177</Paragraphs>
  <Slides>37</Slides>
  <Notes>12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TH SarabunIT๙</vt:lpstr>
      <vt:lpstr>TH SarabunPSK</vt:lpstr>
      <vt:lpstr>Wingdings</vt:lpstr>
      <vt:lpstr>Office Theme</vt:lpstr>
      <vt:lpstr>กองเทคโนโลยีสารสนเทศ หน่วยบัญชาการรักษาดินแดน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KittyBell แก็JVuฟู࿐★</dc:creator>
  <cp:lastModifiedBy>Teerawat Jankpajak</cp:lastModifiedBy>
  <cp:revision>82</cp:revision>
  <cp:lastPrinted>2022-11-14T01:35:19Z</cp:lastPrinted>
  <dcterms:created xsi:type="dcterms:W3CDTF">2022-11-05T08:00:37Z</dcterms:created>
  <dcterms:modified xsi:type="dcterms:W3CDTF">2023-04-06T16:41:10Z</dcterms:modified>
</cp:coreProperties>
</file>